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0"/>
  </p:notesMasterIdLst>
  <p:handoutMasterIdLst>
    <p:handoutMasterId r:id="rId81"/>
  </p:handoutMasterIdLst>
  <p:sldIdLst>
    <p:sldId id="276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265" r:id="rId7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954"/>
    <a:srgbClr val="E6EBEE"/>
    <a:srgbClr val="698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940" autoAdjust="0"/>
  </p:normalViewPr>
  <p:slideViewPr>
    <p:cSldViewPr snapToGrid="0">
      <p:cViewPr varScale="1">
        <p:scale>
          <a:sx n="96" d="100"/>
          <a:sy n="96" d="100"/>
        </p:scale>
        <p:origin x="660" y="72"/>
      </p:cViewPr>
      <p:guideLst>
        <p:guide orient="horz" pos="2882"/>
        <p:guide orient="horz" pos="236"/>
        <p:guide pos="340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-25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7E20A-F4A2-4661-9BF1-60A7938722D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664564-F2F9-4C2C-B455-84FF450976A1}">
      <dgm:prSet phldrT="[Text]"/>
      <dgm:spPr/>
      <dgm:t>
        <a:bodyPr/>
        <a:lstStyle/>
        <a:p>
          <a:r>
            <a:rPr lang="en-US" dirty="0"/>
            <a:t>Session -1</a:t>
          </a:r>
        </a:p>
      </dgm:t>
    </dgm:pt>
    <dgm:pt modelId="{DDC1DED3-ED1D-46A1-A765-381B95225D65}" type="parTrans" cxnId="{6AE61396-15A1-467B-8999-FCEE8B5A1712}">
      <dgm:prSet/>
      <dgm:spPr/>
      <dgm:t>
        <a:bodyPr/>
        <a:lstStyle/>
        <a:p>
          <a:endParaRPr lang="en-US"/>
        </a:p>
      </dgm:t>
    </dgm:pt>
    <dgm:pt modelId="{51961347-5E9A-4918-8A35-38133AF46F45}" type="sibTrans" cxnId="{6AE61396-15A1-467B-8999-FCEE8B5A1712}">
      <dgm:prSet/>
      <dgm:spPr/>
      <dgm:t>
        <a:bodyPr/>
        <a:lstStyle/>
        <a:p>
          <a:endParaRPr lang="en-US"/>
        </a:p>
      </dgm:t>
    </dgm:pt>
    <dgm:pt modelId="{72228A7E-3CCE-4F89-9252-BCFFC1A98C0A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8446F1CA-19D5-4FF2-B43C-C0BFF61C7718}" type="parTrans" cxnId="{65BF8FBE-7211-4103-96B2-E1BE2D47F33F}">
      <dgm:prSet/>
      <dgm:spPr/>
      <dgm:t>
        <a:bodyPr/>
        <a:lstStyle/>
        <a:p>
          <a:endParaRPr lang="en-US"/>
        </a:p>
      </dgm:t>
    </dgm:pt>
    <dgm:pt modelId="{575B6DFE-ECF1-4F84-8FD3-D69C70A51CE0}" type="sibTrans" cxnId="{65BF8FBE-7211-4103-96B2-E1BE2D47F33F}">
      <dgm:prSet/>
      <dgm:spPr/>
      <dgm:t>
        <a:bodyPr/>
        <a:lstStyle/>
        <a:p>
          <a:endParaRPr lang="en-US"/>
        </a:p>
      </dgm:t>
    </dgm:pt>
    <dgm:pt modelId="{C35115C0-DCDA-47D6-80DF-E663EA833223}">
      <dgm:prSet phldrT="[Text]"/>
      <dgm:spPr/>
      <dgm:t>
        <a:bodyPr/>
        <a:lstStyle/>
        <a:p>
          <a:r>
            <a:rPr lang="en-US" dirty="0"/>
            <a:t>Module</a:t>
          </a:r>
        </a:p>
      </dgm:t>
    </dgm:pt>
    <dgm:pt modelId="{F581C2AE-89B8-4890-88E0-6A1D1E0576FB}" type="parTrans" cxnId="{F545D53D-8D47-4E9C-B4AD-E55CEBF65A4D}">
      <dgm:prSet/>
      <dgm:spPr/>
      <dgm:t>
        <a:bodyPr/>
        <a:lstStyle/>
        <a:p>
          <a:endParaRPr lang="en-US"/>
        </a:p>
      </dgm:t>
    </dgm:pt>
    <dgm:pt modelId="{A0125A6E-1CA1-4EA4-A6E4-F798147D5FB0}" type="sibTrans" cxnId="{F545D53D-8D47-4E9C-B4AD-E55CEBF65A4D}">
      <dgm:prSet/>
      <dgm:spPr/>
      <dgm:t>
        <a:bodyPr/>
        <a:lstStyle/>
        <a:p>
          <a:endParaRPr lang="en-US"/>
        </a:p>
      </dgm:t>
    </dgm:pt>
    <dgm:pt modelId="{8434D049-26A7-4963-8A67-9CDFFE3A7215}">
      <dgm:prSet phldrT="[Text]"/>
      <dgm:spPr/>
      <dgm:t>
        <a:bodyPr/>
        <a:lstStyle/>
        <a:p>
          <a:r>
            <a:rPr lang="en-US" dirty="0"/>
            <a:t>Session -2</a:t>
          </a:r>
        </a:p>
      </dgm:t>
    </dgm:pt>
    <dgm:pt modelId="{42B9E100-D49B-41CE-BBEC-8A86AE1263E0}" type="parTrans" cxnId="{832E9044-9DFF-4BC0-8F80-5E5E39B69923}">
      <dgm:prSet/>
      <dgm:spPr/>
      <dgm:t>
        <a:bodyPr/>
        <a:lstStyle/>
        <a:p>
          <a:endParaRPr lang="en-US"/>
        </a:p>
      </dgm:t>
    </dgm:pt>
    <dgm:pt modelId="{4D332D21-DAA4-4F31-8A22-CB046F1E372A}" type="sibTrans" cxnId="{832E9044-9DFF-4BC0-8F80-5E5E39B69923}">
      <dgm:prSet/>
      <dgm:spPr/>
      <dgm:t>
        <a:bodyPr/>
        <a:lstStyle/>
        <a:p>
          <a:endParaRPr lang="en-US"/>
        </a:p>
      </dgm:t>
    </dgm:pt>
    <dgm:pt modelId="{49C86FE1-3FB5-4B1D-B8BB-7D35859185A7}">
      <dgm:prSet phldrT="[Text]"/>
      <dgm:spPr/>
      <dgm:t>
        <a:bodyPr/>
        <a:lstStyle/>
        <a:p>
          <a:r>
            <a:rPr lang="en-US" dirty="0"/>
            <a:t>Digest Cycle</a:t>
          </a:r>
        </a:p>
      </dgm:t>
    </dgm:pt>
    <dgm:pt modelId="{D8B82B72-6D5E-49CE-9A8E-56AFB0A19889}" type="parTrans" cxnId="{3D9D908F-9B2F-49F8-98E7-3045A2EDB3AE}">
      <dgm:prSet/>
      <dgm:spPr/>
      <dgm:t>
        <a:bodyPr/>
        <a:lstStyle/>
        <a:p>
          <a:endParaRPr lang="en-US"/>
        </a:p>
      </dgm:t>
    </dgm:pt>
    <dgm:pt modelId="{4F50E1E0-4BFD-4EE3-91BA-B0F99780D556}" type="sibTrans" cxnId="{3D9D908F-9B2F-49F8-98E7-3045A2EDB3AE}">
      <dgm:prSet/>
      <dgm:spPr/>
      <dgm:t>
        <a:bodyPr/>
        <a:lstStyle/>
        <a:p>
          <a:endParaRPr lang="en-US"/>
        </a:p>
      </dgm:t>
    </dgm:pt>
    <dgm:pt modelId="{E6D49ED4-9A62-440D-B185-72650A8EFF21}">
      <dgm:prSet phldrT="[Text]"/>
      <dgm:spPr/>
      <dgm:t>
        <a:bodyPr/>
        <a:lstStyle/>
        <a:p>
          <a:r>
            <a:rPr lang="en-US" dirty="0"/>
            <a:t>Session -3</a:t>
          </a:r>
        </a:p>
      </dgm:t>
    </dgm:pt>
    <dgm:pt modelId="{D8AE5CFD-EDDC-428A-88A4-AA5BB4F3E049}" type="parTrans" cxnId="{50554275-67B7-4097-B1E3-F06F68412913}">
      <dgm:prSet/>
      <dgm:spPr/>
      <dgm:t>
        <a:bodyPr/>
        <a:lstStyle/>
        <a:p>
          <a:endParaRPr lang="en-US"/>
        </a:p>
      </dgm:t>
    </dgm:pt>
    <dgm:pt modelId="{751543DC-B037-43A9-A790-E6EDEDEE39A1}" type="sibTrans" cxnId="{50554275-67B7-4097-B1E3-F06F68412913}">
      <dgm:prSet/>
      <dgm:spPr/>
      <dgm:t>
        <a:bodyPr/>
        <a:lstStyle/>
        <a:p>
          <a:endParaRPr lang="en-US"/>
        </a:p>
      </dgm:t>
    </dgm:pt>
    <dgm:pt modelId="{E4B46C5A-A79A-4780-BBC7-11FFBDAC829E}">
      <dgm:prSet phldrT="[Text]"/>
      <dgm:spPr/>
      <dgm:t>
        <a:bodyPr/>
        <a:lstStyle/>
        <a:p>
          <a:r>
            <a:rPr lang="en-US" dirty="0"/>
            <a:t>Routing</a:t>
          </a:r>
        </a:p>
      </dgm:t>
    </dgm:pt>
    <dgm:pt modelId="{A1F6DD95-0BB3-48C3-A545-EF9ED18C845F}" type="parTrans" cxnId="{7C18E32F-48E5-4272-97F0-C04D029DB0F9}">
      <dgm:prSet/>
      <dgm:spPr/>
      <dgm:t>
        <a:bodyPr/>
        <a:lstStyle/>
        <a:p>
          <a:endParaRPr lang="en-US"/>
        </a:p>
      </dgm:t>
    </dgm:pt>
    <dgm:pt modelId="{1744D2BD-A796-474C-9967-CB0F08765562}" type="sibTrans" cxnId="{7C18E32F-48E5-4272-97F0-C04D029DB0F9}">
      <dgm:prSet/>
      <dgm:spPr/>
      <dgm:t>
        <a:bodyPr/>
        <a:lstStyle/>
        <a:p>
          <a:endParaRPr lang="en-US"/>
        </a:p>
      </dgm:t>
    </dgm:pt>
    <dgm:pt modelId="{E03762F3-6955-440E-9762-C6F227BD4D93}">
      <dgm:prSet phldrT="[Text]"/>
      <dgm:spPr/>
      <dgm:t>
        <a:bodyPr/>
        <a:lstStyle/>
        <a:p>
          <a:r>
            <a:rPr lang="en-US" dirty="0"/>
            <a:t>Session -4</a:t>
          </a:r>
        </a:p>
      </dgm:t>
    </dgm:pt>
    <dgm:pt modelId="{089D73DB-EEA6-4471-BC65-9B52C8264C82}" type="parTrans" cxnId="{B5118055-A550-4772-9386-A413075656D3}">
      <dgm:prSet/>
      <dgm:spPr/>
      <dgm:t>
        <a:bodyPr/>
        <a:lstStyle/>
        <a:p>
          <a:endParaRPr lang="en-US"/>
        </a:p>
      </dgm:t>
    </dgm:pt>
    <dgm:pt modelId="{C8428CB8-9930-4880-AB33-C35AC523F179}" type="sibTrans" cxnId="{B5118055-A550-4772-9386-A413075656D3}">
      <dgm:prSet/>
      <dgm:spPr/>
      <dgm:t>
        <a:bodyPr/>
        <a:lstStyle/>
        <a:p>
          <a:endParaRPr lang="en-US"/>
        </a:p>
      </dgm:t>
    </dgm:pt>
    <dgm:pt modelId="{7FCCD1F3-42F5-4853-A08B-C284CBE54203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271C882D-A0CD-4336-9D6C-E5A879DFF1F2}" type="parTrans" cxnId="{3B61D98D-105A-41F9-8C2F-5476F9F7067C}">
      <dgm:prSet/>
      <dgm:spPr/>
      <dgm:t>
        <a:bodyPr/>
        <a:lstStyle/>
        <a:p>
          <a:endParaRPr lang="en-US"/>
        </a:p>
      </dgm:t>
    </dgm:pt>
    <dgm:pt modelId="{BFFD806E-79D1-4E88-8E48-038FA993EC80}" type="sibTrans" cxnId="{3B61D98D-105A-41F9-8C2F-5476F9F7067C}">
      <dgm:prSet/>
      <dgm:spPr/>
      <dgm:t>
        <a:bodyPr/>
        <a:lstStyle/>
        <a:p>
          <a:endParaRPr lang="en-US"/>
        </a:p>
      </dgm:t>
    </dgm:pt>
    <dgm:pt modelId="{849C9989-8AC7-4344-B70A-EE1ABDB8FB29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A99597D3-C954-4313-A8A0-7450DFD7D05A}" type="parTrans" cxnId="{5CE0BB6A-D3B7-4A9B-B469-BB2FD0BB5DAA}">
      <dgm:prSet/>
      <dgm:spPr/>
      <dgm:t>
        <a:bodyPr/>
        <a:lstStyle/>
        <a:p>
          <a:endParaRPr lang="en-US"/>
        </a:p>
      </dgm:t>
    </dgm:pt>
    <dgm:pt modelId="{459621F9-56B2-4A4B-9C13-D53EA77E772B}" type="sibTrans" cxnId="{5CE0BB6A-D3B7-4A9B-B469-BB2FD0BB5DAA}">
      <dgm:prSet/>
      <dgm:spPr/>
      <dgm:t>
        <a:bodyPr/>
        <a:lstStyle/>
        <a:p>
          <a:endParaRPr lang="en-US"/>
        </a:p>
      </dgm:t>
    </dgm:pt>
    <dgm:pt modelId="{0BB192A5-143D-4DE7-A236-9D6AC92AD120}">
      <dgm:prSet phldrT="[Text]"/>
      <dgm:spPr/>
      <dgm:t>
        <a:bodyPr/>
        <a:lstStyle/>
        <a:p>
          <a:r>
            <a:rPr lang="en-US" dirty="0"/>
            <a:t>Scopes</a:t>
          </a:r>
        </a:p>
      </dgm:t>
    </dgm:pt>
    <dgm:pt modelId="{6C5460C8-45D6-42DC-8651-9AB248255F13}" type="parTrans" cxnId="{C207C12E-5B8A-4B5B-A7A4-EF915C2320AD}">
      <dgm:prSet/>
      <dgm:spPr/>
      <dgm:t>
        <a:bodyPr/>
        <a:lstStyle/>
        <a:p>
          <a:endParaRPr lang="en-US"/>
        </a:p>
      </dgm:t>
    </dgm:pt>
    <dgm:pt modelId="{3DFA3EFD-9565-4ECE-9A4B-A5F9FBC5C998}" type="sibTrans" cxnId="{C207C12E-5B8A-4B5B-A7A4-EF915C2320AD}">
      <dgm:prSet/>
      <dgm:spPr/>
      <dgm:t>
        <a:bodyPr/>
        <a:lstStyle/>
        <a:p>
          <a:endParaRPr lang="en-US"/>
        </a:p>
      </dgm:t>
    </dgm:pt>
    <dgm:pt modelId="{EF7B8CF5-C252-4651-A76F-45CB8755F03E}">
      <dgm:prSet phldrT="[Text]"/>
      <dgm:spPr/>
      <dgm:t>
        <a:bodyPr/>
        <a:lstStyle/>
        <a:p>
          <a:r>
            <a:rPr lang="en-US" dirty="0"/>
            <a:t>Directives</a:t>
          </a:r>
        </a:p>
      </dgm:t>
    </dgm:pt>
    <dgm:pt modelId="{CD55CC5F-568B-4758-99F2-3D289F7DDBB7}" type="parTrans" cxnId="{4CF9B757-DA28-4A6B-8FCF-F0DF55E6AA10}">
      <dgm:prSet/>
      <dgm:spPr/>
      <dgm:t>
        <a:bodyPr/>
        <a:lstStyle/>
        <a:p>
          <a:endParaRPr lang="en-US"/>
        </a:p>
      </dgm:t>
    </dgm:pt>
    <dgm:pt modelId="{7D8BE0F0-E458-4048-9581-0A13E0579A06}" type="sibTrans" cxnId="{4CF9B757-DA28-4A6B-8FCF-F0DF55E6AA10}">
      <dgm:prSet/>
      <dgm:spPr/>
      <dgm:t>
        <a:bodyPr/>
        <a:lstStyle/>
        <a:p>
          <a:endParaRPr lang="en-US"/>
        </a:p>
      </dgm:t>
    </dgm:pt>
    <dgm:pt modelId="{BB4269D8-24E0-4409-8569-BE40B1FB61D2}">
      <dgm:prSet phldrT="[Text]"/>
      <dgm:spPr/>
      <dgm:t>
        <a:bodyPr/>
        <a:lstStyle/>
        <a:p>
          <a:r>
            <a:rPr lang="en-US" dirty="0"/>
            <a:t>Data Binding</a:t>
          </a:r>
        </a:p>
      </dgm:t>
    </dgm:pt>
    <dgm:pt modelId="{1C4D4F9D-B38E-4131-B6A3-1B3B5970A4BB}" type="parTrans" cxnId="{C7F491EF-1298-44C1-9F66-19194CBFFB4F}">
      <dgm:prSet/>
      <dgm:spPr/>
      <dgm:t>
        <a:bodyPr/>
        <a:lstStyle/>
        <a:p>
          <a:endParaRPr lang="en-US"/>
        </a:p>
      </dgm:t>
    </dgm:pt>
    <dgm:pt modelId="{C2119BEC-0A78-4599-B195-11ECC7E1226F}" type="sibTrans" cxnId="{C7F491EF-1298-44C1-9F66-19194CBFFB4F}">
      <dgm:prSet/>
      <dgm:spPr/>
      <dgm:t>
        <a:bodyPr/>
        <a:lstStyle/>
        <a:p>
          <a:endParaRPr lang="en-US"/>
        </a:p>
      </dgm:t>
    </dgm:pt>
    <dgm:pt modelId="{040006FC-32DC-462F-AAF7-F670304907FD}">
      <dgm:prSet phldrT="[Text]"/>
      <dgm:spPr/>
      <dgm:t>
        <a:bodyPr/>
        <a:lstStyle/>
        <a:p>
          <a:endParaRPr lang="en-US" dirty="0"/>
        </a:p>
      </dgm:t>
    </dgm:pt>
    <dgm:pt modelId="{A8D5AEC2-C8E8-4D10-9029-A997E7355D97}" type="parTrans" cxnId="{E283605F-51D4-45F6-94B5-D010B9303B94}">
      <dgm:prSet/>
      <dgm:spPr/>
      <dgm:t>
        <a:bodyPr/>
        <a:lstStyle/>
        <a:p>
          <a:endParaRPr lang="en-US"/>
        </a:p>
      </dgm:t>
    </dgm:pt>
    <dgm:pt modelId="{6C90C6A9-7EC0-48EF-A79F-86F01FFF1FD6}" type="sibTrans" cxnId="{E283605F-51D4-45F6-94B5-D010B9303B94}">
      <dgm:prSet/>
      <dgm:spPr/>
      <dgm:t>
        <a:bodyPr/>
        <a:lstStyle/>
        <a:p>
          <a:endParaRPr lang="en-US"/>
        </a:p>
      </dgm:t>
    </dgm:pt>
    <dgm:pt modelId="{0FCC7EB4-9294-4BF3-9CF3-CE334367E6BA}">
      <dgm:prSet phldrT="[Text]"/>
      <dgm:spPr/>
      <dgm:t>
        <a:bodyPr/>
        <a:lstStyle/>
        <a:p>
          <a:r>
            <a:rPr lang="en-US" dirty="0"/>
            <a:t>Filters</a:t>
          </a:r>
        </a:p>
      </dgm:t>
    </dgm:pt>
    <dgm:pt modelId="{AAF72E1B-FE4D-4B46-B66F-A2B0FCBD8C0F}" type="parTrans" cxnId="{CBCC4D8E-1B62-400C-BDC1-B4FE035760CF}">
      <dgm:prSet/>
      <dgm:spPr/>
      <dgm:t>
        <a:bodyPr/>
        <a:lstStyle/>
        <a:p>
          <a:endParaRPr lang="en-US"/>
        </a:p>
      </dgm:t>
    </dgm:pt>
    <dgm:pt modelId="{944BFC81-3BBF-4E85-88C5-902F67CBCC5B}" type="sibTrans" cxnId="{CBCC4D8E-1B62-400C-BDC1-B4FE035760CF}">
      <dgm:prSet/>
      <dgm:spPr/>
      <dgm:t>
        <a:bodyPr/>
        <a:lstStyle/>
        <a:p>
          <a:endParaRPr lang="en-US"/>
        </a:p>
      </dgm:t>
    </dgm:pt>
    <dgm:pt modelId="{1804E898-7707-4231-AE68-8F25C2D92120}">
      <dgm:prSet phldrT="[Text]"/>
      <dgm:spPr/>
      <dgm:t>
        <a:bodyPr/>
        <a:lstStyle/>
        <a:p>
          <a:r>
            <a:rPr lang="en-US" dirty="0"/>
            <a:t>Shared Scope</a:t>
          </a:r>
        </a:p>
      </dgm:t>
    </dgm:pt>
    <dgm:pt modelId="{F6429EEA-97DB-4EDE-AD75-8E409447D54E}" type="parTrans" cxnId="{31FD7BF3-A88B-4787-9AEC-F8787C0A58DF}">
      <dgm:prSet/>
      <dgm:spPr/>
      <dgm:t>
        <a:bodyPr/>
        <a:lstStyle/>
        <a:p>
          <a:endParaRPr lang="en-US"/>
        </a:p>
      </dgm:t>
    </dgm:pt>
    <dgm:pt modelId="{28786494-4A87-4BFA-A5C1-57C04EB25F7E}" type="sibTrans" cxnId="{31FD7BF3-A88B-4787-9AEC-F8787C0A58DF}">
      <dgm:prSet/>
      <dgm:spPr/>
      <dgm:t>
        <a:bodyPr/>
        <a:lstStyle/>
        <a:p>
          <a:endParaRPr lang="en-US"/>
        </a:p>
      </dgm:t>
    </dgm:pt>
    <dgm:pt modelId="{88A2C2E2-A1D1-431C-BA38-261D2093C9F2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BE69E957-FDA7-46F0-A791-E45F781D5D86}" type="parTrans" cxnId="{53606A29-C5B3-489D-9AC6-D4A854F13F59}">
      <dgm:prSet/>
      <dgm:spPr/>
      <dgm:t>
        <a:bodyPr/>
        <a:lstStyle/>
        <a:p>
          <a:endParaRPr lang="en-US"/>
        </a:p>
      </dgm:t>
    </dgm:pt>
    <dgm:pt modelId="{B21BB1CA-99FB-47C8-B85A-1944B92BA5A0}" type="sibTrans" cxnId="{53606A29-C5B3-489D-9AC6-D4A854F13F59}">
      <dgm:prSet/>
      <dgm:spPr/>
      <dgm:t>
        <a:bodyPr/>
        <a:lstStyle/>
        <a:p>
          <a:endParaRPr lang="en-US"/>
        </a:p>
      </dgm:t>
    </dgm:pt>
    <dgm:pt modelId="{F0687113-B982-4991-B477-B55A119ADCF2}">
      <dgm:prSet phldrT="[Text]"/>
      <dgm:spPr/>
      <dgm:t>
        <a:bodyPr/>
        <a:lstStyle/>
        <a:p>
          <a:r>
            <a:rPr lang="en-US" dirty="0"/>
            <a:t>Validations</a:t>
          </a:r>
        </a:p>
      </dgm:t>
    </dgm:pt>
    <dgm:pt modelId="{03EBE0CE-436F-4C3B-9BAE-84FC12EB384D}" type="parTrans" cxnId="{D4B0C46D-18FC-41F7-B415-4D925F2801B0}">
      <dgm:prSet/>
      <dgm:spPr/>
      <dgm:t>
        <a:bodyPr/>
        <a:lstStyle/>
        <a:p>
          <a:endParaRPr lang="en-US"/>
        </a:p>
      </dgm:t>
    </dgm:pt>
    <dgm:pt modelId="{87029F6F-1CD2-4F02-8D22-814050A24587}" type="sibTrans" cxnId="{D4B0C46D-18FC-41F7-B415-4D925F2801B0}">
      <dgm:prSet/>
      <dgm:spPr/>
      <dgm:t>
        <a:bodyPr/>
        <a:lstStyle/>
        <a:p>
          <a:endParaRPr lang="en-US"/>
        </a:p>
      </dgm:t>
    </dgm:pt>
    <dgm:pt modelId="{37DAD0B6-ADBF-4117-AF8A-54EA9095C57D}">
      <dgm:prSet phldrT="[Text]"/>
      <dgm:spPr/>
      <dgm:t>
        <a:bodyPr/>
        <a:lstStyle/>
        <a:p>
          <a:r>
            <a:rPr lang="en-US" dirty="0"/>
            <a:t>Select</a:t>
          </a:r>
        </a:p>
      </dgm:t>
    </dgm:pt>
    <dgm:pt modelId="{56AB9A20-E129-4972-8A64-C21BF735E77A}" type="parTrans" cxnId="{E853C74C-B089-47DA-9CBB-8FB5B42EE448}">
      <dgm:prSet/>
      <dgm:spPr/>
      <dgm:t>
        <a:bodyPr/>
        <a:lstStyle/>
        <a:p>
          <a:endParaRPr lang="en-US"/>
        </a:p>
      </dgm:t>
    </dgm:pt>
    <dgm:pt modelId="{7777A257-5234-42E1-944D-E36A4EB19071}" type="sibTrans" cxnId="{E853C74C-B089-47DA-9CBB-8FB5B42EE448}">
      <dgm:prSet/>
      <dgm:spPr/>
      <dgm:t>
        <a:bodyPr/>
        <a:lstStyle/>
        <a:p>
          <a:endParaRPr lang="en-US"/>
        </a:p>
      </dgm:t>
    </dgm:pt>
    <dgm:pt modelId="{A8DBA321-A410-4B63-B5C4-E4B7D6D19B82}">
      <dgm:prSet phldrT="[Text]"/>
      <dgm:spPr/>
      <dgm:t>
        <a:bodyPr/>
        <a:lstStyle/>
        <a:p>
          <a:r>
            <a:rPr lang="en-US" dirty="0" err="1"/>
            <a:t>Compile&amp;Link</a:t>
          </a:r>
          <a:endParaRPr lang="en-US" dirty="0"/>
        </a:p>
      </dgm:t>
    </dgm:pt>
    <dgm:pt modelId="{578289E5-F0AE-46B1-B015-C0874CE4C869}" type="parTrans" cxnId="{9F1C80F7-FCCA-4405-AFAA-DA39949621D0}">
      <dgm:prSet/>
      <dgm:spPr/>
    </dgm:pt>
    <dgm:pt modelId="{DA4EB8D1-5E01-48B1-806D-32C1ECA350DB}" type="sibTrans" cxnId="{9F1C80F7-FCCA-4405-AFAA-DA39949621D0}">
      <dgm:prSet/>
      <dgm:spPr/>
    </dgm:pt>
    <dgm:pt modelId="{074D626F-1434-4700-9A70-F377A9E1810F}">
      <dgm:prSet phldrT="[Text]"/>
      <dgm:spPr/>
      <dgm:t>
        <a:bodyPr/>
        <a:lstStyle/>
        <a:p>
          <a:r>
            <a:rPr lang="en-US" dirty="0"/>
            <a:t>Watches</a:t>
          </a:r>
        </a:p>
      </dgm:t>
    </dgm:pt>
    <dgm:pt modelId="{91070B2F-E31A-474A-AE2D-11BEC76A524A}" type="parTrans" cxnId="{80162065-5E66-4559-AC86-68AC23A237EC}">
      <dgm:prSet/>
      <dgm:spPr/>
    </dgm:pt>
    <dgm:pt modelId="{8391353C-14E7-4A97-BC35-223BC930FB90}" type="sibTrans" cxnId="{80162065-5E66-4559-AC86-68AC23A237EC}">
      <dgm:prSet/>
      <dgm:spPr/>
    </dgm:pt>
    <dgm:pt modelId="{DF522AC5-0ACF-4844-B942-70F02243CE68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40030A14-94F9-43D7-8D22-B7E9AD27C282}" type="parTrans" cxnId="{06692343-69AA-445E-970E-4F408B905C69}">
      <dgm:prSet/>
      <dgm:spPr/>
    </dgm:pt>
    <dgm:pt modelId="{537DA124-909D-460B-8479-E4D5311CAD32}" type="sibTrans" cxnId="{06692343-69AA-445E-970E-4F408B905C69}">
      <dgm:prSet/>
      <dgm:spPr/>
    </dgm:pt>
    <dgm:pt modelId="{D1738274-9E97-4A28-838F-53AA31DDAA5F}" type="pres">
      <dgm:prSet presAssocID="{6A87E20A-F4A2-4661-9BF1-60A7938722D9}" presName="Name0" presStyleCnt="0">
        <dgm:presLayoutVars>
          <dgm:dir/>
          <dgm:animLvl val="lvl"/>
          <dgm:resizeHandles val="exact"/>
        </dgm:presLayoutVars>
      </dgm:prSet>
      <dgm:spPr/>
    </dgm:pt>
    <dgm:pt modelId="{83952989-92A3-46CA-A679-45A719BC6013}" type="pres">
      <dgm:prSet presAssocID="{42664564-F2F9-4C2C-B455-84FF450976A1}" presName="composite" presStyleCnt="0"/>
      <dgm:spPr/>
    </dgm:pt>
    <dgm:pt modelId="{BE96CC43-3AE2-4B30-A5DC-06096D9B997E}" type="pres">
      <dgm:prSet presAssocID="{42664564-F2F9-4C2C-B455-84FF450976A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AA3174-DEA9-406E-8EA6-F102A24CEE42}" type="pres">
      <dgm:prSet presAssocID="{42664564-F2F9-4C2C-B455-84FF450976A1}" presName="desTx" presStyleLbl="alignAccFollowNode1" presStyleIdx="0" presStyleCnt="4">
        <dgm:presLayoutVars>
          <dgm:bulletEnabled val="1"/>
        </dgm:presLayoutVars>
      </dgm:prSet>
      <dgm:spPr/>
    </dgm:pt>
    <dgm:pt modelId="{DCFD8AB3-CF5B-43CD-972B-D9C492FB75F6}" type="pres">
      <dgm:prSet presAssocID="{51961347-5E9A-4918-8A35-38133AF46F45}" presName="space" presStyleCnt="0"/>
      <dgm:spPr/>
    </dgm:pt>
    <dgm:pt modelId="{71011A3B-5F71-4720-9572-33CD6CFCDAC6}" type="pres">
      <dgm:prSet presAssocID="{8434D049-26A7-4963-8A67-9CDFFE3A7215}" presName="composite" presStyleCnt="0"/>
      <dgm:spPr/>
    </dgm:pt>
    <dgm:pt modelId="{F3B41CDE-ABF4-4715-9F1B-BFE43522A156}" type="pres">
      <dgm:prSet presAssocID="{8434D049-26A7-4963-8A67-9CDFFE3A721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934F6AE-7ABA-43DA-89E4-5ABA1EB8A73E}" type="pres">
      <dgm:prSet presAssocID="{8434D049-26A7-4963-8A67-9CDFFE3A7215}" presName="desTx" presStyleLbl="alignAccFollowNode1" presStyleIdx="1" presStyleCnt="4" custScaleX="99819" custLinFactNeighborX="0">
        <dgm:presLayoutVars>
          <dgm:bulletEnabled val="1"/>
        </dgm:presLayoutVars>
      </dgm:prSet>
      <dgm:spPr/>
    </dgm:pt>
    <dgm:pt modelId="{D1E559A0-9396-408A-BCC1-2F58FB02A986}" type="pres">
      <dgm:prSet presAssocID="{4D332D21-DAA4-4F31-8A22-CB046F1E372A}" presName="space" presStyleCnt="0"/>
      <dgm:spPr/>
    </dgm:pt>
    <dgm:pt modelId="{02882972-66B7-4034-B734-D3EE6AFC650B}" type="pres">
      <dgm:prSet presAssocID="{E6D49ED4-9A62-440D-B185-72650A8EFF21}" presName="composite" presStyleCnt="0"/>
      <dgm:spPr/>
    </dgm:pt>
    <dgm:pt modelId="{083264AF-8AB7-4556-AC9B-38CD8217CED5}" type="pres">
      <dgm:prSet presAssocID="{E6D49ED4-9A62-440D-B185-72650A8EFF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CCB82B2-5F6F-4CD3-9A6B-D54E664EFBBF}" type="pres">
      <dgm:prSet presAssocID="{E6D49ED4-9A62-440D-B185-72650A8EFF21}" presName="desTx" presStyleLbl="alignAccFollowNode1" presStyleIdx="2" presStyleCnt="4">
        <dgm:presLayoutVars>
          <dgm:bulletEnabled val="1"/>
        </dgm:presLayoutVars>
      </dgm:prSet>
      <dgm:spPr/>
    </dgm:pt>
    <dgm:pt modelId="{B616AC65-D6CA-4462-9214-78D2E4AD08F4}" type="pres">
      <dgm:prSet presAssocID="{751543DC-B037-43A9-A790-E6EDEDEE39A1}" presName="space" presStyleCnt="0"/>
      <dgm:spPr/>
    </dgm:pt>
    <dgm:pt modelId="{6B8F8C1E-C793-49ED-A8B6-C48DA511DB62}" type="pres">
      <dgm:prSet presAssocID="{E03762F3-6955-440E-9762-C6F227BD4D93}" presName="composite" presStyleCnt="0"/>
      <dgm:spPr/>
    </dgm:pt>
    <dgm:pt modelId="{B42C7004-6F5D-4AC2-88A8-550A625F6851}" type="pres">
      <dgm:prSet presAssocID="{E03762F3-6955-440E-9762-C6F227BD4D9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56B1BB0-3C05-4468-BAAE-ED5E44508134}" type="pres">
      <dgm:prSet presAssocID="{E03762F3-6955-440E-9762-C6F227BD4D9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B40D56D-24D3-4529-8497-B7851CFD5272}" type="presOf" srcId="{E6D49ED4-9A62-440D-B185-72650A8EFF21}" destId="{083264AF-8AB7-4556-AC9B-38CD8217CED5}" srcOrd="0" destOrd="0" presId="urn:microsoft.com/office/officeart/2005/8/layout/hList1"/>
    <dgm:cxn modelId="{99402C32-E828-48BB-BE64-E8D44FAFD830}" type="presOf" srcId="{074D626F-1434-4700-9A70-F377A9E1810F}" destId="{1934F6AE-7ABA-43DA-89E4-5ABA1EB8A73E}" srcOrd="0" destOrd="0" presId="urn:microsoft.com/office/officeart/2005/8/layout/hList1"/>
    <dgm:cxn modelId="{C7F491EF-1298-44C1-9F66-19194CBFFB4F}" srcId="{42664564-F2F9-4C2C-B455-84FF450976A1}" destId="{BB4269D8-24E0-4409-8569-BE40B1FB61D2}" srcOrd="5" destOrd="0" parTransId="{1C4D4F9D-B38E-4131-B6A3-1B3B5970A4BB}" sibTransId="{C2119BEC-0A78-4599-B195-11ECC7E1226F}"/>
    <dgm:cxn modelId="{9F1C80F7-FCCA-4405-AFAA-DA39949621D0}" srcId="{E03762F3-6955-440E-9762-C6F227BD4D93}" destId="{A8DBA321-A410-4B63-B5C4-E4B7D6D19B82}" srcOrd="1" destOrd="0" parTransId="{578289E5-F0AE-46B1-B015-C0874CE4C869}" sibTransId="{DA4EB8D1-5E01-48B1-806D-32C1ECA350DB}"/>
    <dgm:cxn modelId="{CBCC4D8E-1B62-400C-BDC1-B4FE035760CF}" srcId="{8434D049-26A7-4963-8A67-9CDFFE3A7215}" destId="{0FCC7EB4-9294-4BF3-9CF3-CE334367E6BA}" srcOrd="2" destOrd="0" parTransId="{AAF72E1B-FE4D-4B46-B66F-A2B0FCBD8C0F}" sibTransId="{944BFC81-3BBF-4E85-88C5-902F67CBCC5B}"/>
    <dgm:cxn modelId="{924C7EED-F5B1-4174-A010-D3CADC18B825}" type="presOf" srcId="{0BB192A5-143D-4DE7-A236-9D6AC92AD120}" destId="{63AA3174-DEA9-406E-8EA6-F102A24CEE42}" srcOrd="0" destOrd="3" presId="urn:microsoft.com/office/officeart/2005/8/layout/hList1"/>
    <dgm:cxn modelId="{832E9044-9DFF-4BC0-8F80-5E5E39B69923}" srcId="{6A87E20A-F4A2-4661-9BF1-60A7938722D9}" destId="{8434D049-26A7-4963-8A67-9CDFFE3A7215}" srcOrd="1" destOrd="0" parTransId="{42B9E100-D49B-41CE-BBEC-8A86AE1263E0}" sibTransId="{4D332D21-DAA4-4F31-8A22-CB046F1E372A}"/>
    <dgm:cxn modelId="{2F0FC6E2-F110-43AA-9077-F3B24AEEA5D3}" type="presOf" srcId="{DF522AC5-0ACF-4844-B942-70F02243CE68}" destId="{856B1BB0-3C05-4468-BAAE-ED5E44508134}" srcOrd="0" destOrd="2" presId="urn:microsoft.com/office/officeart/2005/8/layout/hList1"/>
    <dgm:cxn modelId="{44CEAC34-01A7-4C42-985C-A4BC624EE90E}" type="presOf" srcId="{42664564-F2F9-4C2C-B455-84FF450976A1}" destId="{BE96CC43-3AE2-4B30-A5DC-06096D9B997E}" srcOrd="0" destOrd="0" presId="urn:microsoft.com/office/officeart/2005/8/layout/hList1"/>
    <dgm:cxn modelId="{3CF63079-1D23-4361-B4F0-465571BC0347}" type="presOf" srcId="{C35115C0-DCDA-47D6-80DF-E663EA833223}" destId="{63AA3174-DEA9-406E-8EA6-F102A24CEE42}" srcOrd="0" destOrd="1" presId="urn:microsoft.com/office/officeart/2005/8/layout/hList1"/>
    <dgm:cxn modelId="{EFFF3A96-E0C4-4EFF-B5B2-D4D7E5753834}" type="presOf" srcId="{49C86FE1-3FB5-4B1D-B8BB-7D35859185A7}" destId="{1934F6AE-7ABA-43DA-89E4-5ABA1EB8A73E}" srcOrd="0" destOrd="1" presId="urn:microsoft.com/office/officeart/2005/8/layout/hList1"/>
    <dgm:cxn modelId="{B0EFC04E-D7FB-43D0-9AD8-D68D161C8963}" type="presOf" srcId="{72228A7E-3CCE-4F89-9252-BCFFC1A98C0A}" destId="{63AA3174-DEA9-406E-8EA6-F102A24CEE42}" srcOrd="0" destOrd="0" presId="urn:microsoft.com/office/officeart/2005/8/layout/hList1"/>
    <dgm:cxn modelId="{606EB5B6-661F-4E51-B3C4-3EE9BD4EF978}" type="presOf" srcId="{E03762F3-6955-440E-9762-C6F227BD4D93}" destId="{B42C7004-6F5D-4AC2-88A8-550A625F6851}" srcOrd="0" destOrd="0" presId="urn:microsoft.com/office/officeart/2005/8/layout/hList1"/>
    <dgm:cxn modelId="{8D6B4845-A34C-4CF6-9A29-E7083A0BC792}" type="presOf" srcId="{040006FC-32DC-462F-AAF7-F670304907FD}" destId="{1934F6AE-7ABA-43DA-89E4-5ABA1EB8A73E}" srcOrd="0" destOrd="5" presId="urn:microsoft.com/office/officeart/2005/8/layout/hList1"/>
    <dgm:cxn modelId="{80162065-5E66-4559-AC86-68AC23A237EC}" srcId="{8434D049-26A7-4963-8A67-9CDFFE3A7215}" destId="{074D626F-1434-4700-9A70-F377A9E1810F}" srcOrd="0" destOrd="0" parTransId="{91070B2F-E31A-474A-AE2D-11BEC76A524A}" sibTransId="{8391353C-14E7-4A97-BC35-223BC930FB90}"/>
    <dgm:cxn modelId="{B5118055-A550-4772-9386-A413075656D3}" srcId="{6A87E20A-F4A2-4661-9BF1-60A7938722D9}" destId="{E03762F3-6955-440E-9762-C6F227BD4D93}" srcOrd="3" destOrd="0" parTransId="{089D73DB-EEA6-4471-BC65-9B52C8264C82}" sibTransId="{C8428CB8-9930-4880-AB33-C35AC523F179}"/>
    <dgm:cxn modelId="{C207C12E-5B8A-4B5B-A7A4-EF915C2320AD}" srcId="{42664564-F2F9-4C2C-B455-84FF450976A1}" destId="{0BB192A5-143D-4DE7-A236-9D6AC92AD120}" srcOrd="3" destOrd="0" parTransId="{6C5460C8-45D6-42DC-8651-9AB248255F13}" sibTransId="{3DFA3EFD-9565-4ECE-9A4B-A5F9FBC5C998}"/>
    <dgm:cxn modelId="{5CE0BB6A-D3B7-4A9B-B469-BB2FD0BB5DAA}" srcId="{42664564-F2F9-4C2C-B455-84FF450976A1}" destId="{849C9989-8AC7-4344-B70A-EE1ABDB8FB29}" srcOrd="2" destOrd="0" parTransId="{A99597D3-C954-4313-A8A0-7450DFD7D05A}" sibTransId="{459621F9-56B2-4A4B-9C13-D53EA77E772B}"/>
    <dgm:cxn modelId="{0704E612-157E-4B1D-8B25-55AFC887C409}" type="presOf" srcId="{F0687113-B982-4991-B477-B55A119ADCF2}" destId="{4CCB82B2-5F6F-4CD3-9A6B-D54E664EFBBF}" srcOrd="0" destOrd="2" presId="urn:microsoft.com/office/officeart/2005/8/layout/hList1"/>
    <dgm:cxn modelId="{7C18E32F-48E5-4272-97F0-C04D029DB0F9}" srcId="{E6D49ED4-9A62-440D-B185-72650A8EFF21}" destId="{E4B46C5A-A79A-4780-BBC7-11FFBDAC829E}" srcOrd="0" destOrd="0" parTransId="{A1F6DD95-0BB3-48C3-A545-EF9ED18C845F}" sibTransId="{1744D2BD-A796-474C-9967-CB0F08765562}"/>
    <dgm:cxn modelId="{60F35A5A-B214-486B-BC54-0EE31770ED51}" type="presOf" srcId="{37DAD0B6-ADBF-4117-AF8A-54EA9095C57D}" destId="{1934F6AE-7ABA-43DA-89E4-5ABA1EB8A73E}" srcOrd="0" destOrd="3" presId="urn:microsoft.com/office/officeart/2005/8/layout/hList1"/>
    <dgm:cxn modelId="{06692343-69AA-445E-970E-4F408B905C69}" srcId="{E03762F3-6955-440E-9762-C6F227BD4D93}" destId="{DF522AC5-0ACF-4844-B942-70F02243CE68}" srcOrd="2" destOrd="0" parTransId="{40030A14-94F9-43D7-8D22-B7E9AD27C282}" sibTransId="{537DA124-909D-460B-8479-E4D5311CAD32}"/>
    <dgm:cxn modelId="{5D8A05BE-BB1F-4CAE-9D2C-EAB43C1A867D}" type="presOf" srcId="{BB4269D8-24E0-4409-8569-BE40B1FB61D2}" destId="{63AA3174-DEA9-406E-8EA6-F102A24CEE42}" srcOrd="0" destOrd="5" presId="urn:microsoft.com/office/officeart/2005/8/layout/hList1"/>
    <dgm:cxn modelId="{004FFE61-03C2-41A3-8800-3E834FAE6C2D}" type="presOf" srcId="{E4B46C5A-A79A-4780-BBC7-11FFBDAC829E}" destId="{4CCB82B2-5F6F-4CD3-9A6B-D54E664EFBBF}" srcOrd="0" destOrd="0" presId="urn:microsoft.com/office/officeart/2005/8/layout/hList1"/>
    <dgm:cxn modelId="{CC475C9C-E5BA-4A0C-8B18-4945A8FB6B44}" type="presOf" srcId="{1804E898-7707-4231-AE68-8F25C2D92120}" destId="{1934F6AE-7ABA-43DA-89E4-5ABA1EB8A73E}" srcOrd="0" destOrd="4" presId="urn:microsoft.com/office/officeart/2005/8/layout/hList1"/>
    <dgm:cxn modelId="{50554275-67B7-4097-B1E3-F06F68412913}" srcId="{6A87E20A-F4A2-4661-9BF1-60A7938722D9}" destId="{E6D49ED4-9A62-440D-B185-72650A8EFF21}" srcOrd="2" destOrd="0" parTransId="{D8AE5CFD-EDDC-428A-88A4-AA5BB4F3E049}" sibTransId="{751543DC-B037-43A9-A790-E6EDEDEE39A1}"/>
    <dgm:cxn modelId="{E853C74C-B089-47DA-9CBB-8FB5B42EE448}" srcId="{8434D049-26A7-4963-8A67-9CDFFE3A7215}" destId="{37DAD0B6-ADBF-4117-AF8A-54EA9095C57D}" srcOrd="3" destOrd="0" parTransId="{56AB9A20-E129-4972-8A64-C21BF735E77A}" sibTransId="{7777A257-5234-42E1-944D-E36A4EB19071}"/>
    <dgm:cxn modelId="{76F6FD2B-EB89-4954-9689-524C8BDC471F}" type="presOf" srcId="{849C9989-8AC7-4344-B70A-EE1ABDB8FB29}" destId="{63AA3174-DEA9-406E-8EA6-F102A24CEE42}" srcOrd="0" destOrd="2" presId="urn:microsoft.com/office/officeart/2005/8/layout/hList1"/>
    <dgm:cxn modelId="{31FD7BF3-A88B-4787-9AEC-F8787C0A58DF}" srcId="{8434D049-26A7-4963-8A67-9CDFFE3A7215}" destId="{1804E898-7707-4231-AE68-8F25C2D92120}" srcOrd="4" destOrd="0" parTransId="{F6429EEA-97DB-4EDE-AD75-8E409447D54E}" sibTransId="{28786494-4A87-4BFA-A5C1-57C04EB25F7E}"/>
    <dgm:cxn modelId="{E283605F-51D4-45F6-94B5-D010B9303B94}" srcId="{8434D049-26A7-4963-8A67-9CDFFE3A7215}" destId="{040006FC-32DC-462F-AAF7-F670304907FD}" srcOrd="5" destOrd="0" parTransId="{A8D5AEC2-C8E8-4D10-9029-A997E7355D97}" sibTransId="{6C90C6A9-7EC0-48EF-A79F-86F01FFF1FD6}"/>
    <dgm:cxn modelId="{53606A29-C5B3-489D-9AC6-D4A854F13F59}" srcId="{E6D49ED4-9A62-440D-B185-72650A8EFF21}" destId="{88A2C2E2-A1D1-431C-BA38-261D2093C9F2}" srcOrd="1" destOrd="0" parTransId="{BE69E957-FDA7-46F0-A791-E45F781D5D86}" sibTransId="{B21BB1CA-99FB-47C8-B85A-1944B92BA5A0}"/>
    <dgm:cxn modelId="{4CF9B757-DA28-4A6B-8FCF-F0DF55E6AA10}" srcId="{42664564-F2F9-4C2C-B455-84FF450976A1}" destId="{EF7B8CF5-C252-4651-A76F-45CB8755F03E}" srcOrd="4" destOrd="0" parTransId="{CD55CC5F-568B-4758-99F2-3D289F7DDBB7}" sibTransId="{7D8BE0F0-E458-4048-9581-0A13E0579A06}"/>
    <dgm:cxn modelId="{3D9D908F-9B2F-49F8-98E7-3045A2EDB3AE}" srcId="{8434D049-26A7-4963-8A67-9CDFFE3A7215}" destId="{49C86FE1-3FB5-4B1D-B8BB-7D35859185A7}" srcOrd="1" destOrd="0" parTransId="{D8B82B72-6D5E-49CE-9A8E-56AFB0A19889}" sibTransId="{4F50E1E0-4BFD-4EE3-91BA-B0F99780D556}"/>
    <dgm:cxn modelId="{3B61D98D-105A-41F9-8C2F-5476F9F7067C}" srcId="{E03762F3-6955-440E-9762-C6F227BD4D93}" destId="{7FCCD1F3-42F5-4853-A08B-C284CBE54203}" srcOrd="0" destOrd="0" parTransId="{271C882D-A0CD-4336-9D6C-E5A879DFF1F2}" sibTransId="{BFFD806E-79D1-4E88-8E48-038FA993EC80}"/>
    <dgm:cxn modelId="{E9976084-7F3C-40CF-BA49-A8A29BF27D5A}" type="presOf" srcId="{A8DBA321-A410-4B63-B5C4-E4B7D6D19B82}" destId="{856B1BB0-3C05-4468-BAAE-ED5E44508134}" srcOrd="0" destOrd="1" presId="urn:microsoft.com/office/officeart/2005/8/layout/hList1"/>
    <dgm:cxn modelId="{F19C1950-7756-407F-94E7-5DACCAD1D847}" type="presOf" srcId="{8434D049-26A7-4963-8A67-9CDFFE3A7215}" destId="{F3B41CDE-ABF4-4715-9F1B-BFE43522A156}" srcOrd="0" destOrd="0" presId="urn:microsoft.com/office/officeart/2005/8/layout/hList1"/>
    <dgm:cxn modelId="{2270FACB-BC40-4F11-8FF9-D4DFC008ADEE}" type="presOf" srcId="{7FCCD1F3-42F5-4853-A08B-C284CBE54203}" destId="{856B1BB0-3C05-4468-BAAE-ED5E44508134}" srcOrd="0" destOrd="0" presId="urn:microsoft.com/office/officeart/2005/8/layout/hList1"/>
    <dgm:cxn modelId="{0A8D5BB4-0EDC-4080-A967-A77E354A98C8}" type="presOf" srcId="{0FCC7EB4-9294-4BF3-9CF3-CE334367E6BA}" destId="{1934F6AE-7ABA-43DA-89E4-5ABA1EB8A73E}" srcOrd="0" destOrd="2" presId="urn:microsoft.com/office/officeart/2005/8/layout/hList1"/>
    <dgm:cxn modelId="{D4B0C46D-18FC-41F7-B415-4D925F2801B0}" srcId="{E6D49ED4-9A62-440D-B185-72650A8EFF21}" destId="{F0687113-B982-4991-B477-B55A119ADCF2}" srcOrd="2" destOrd="0" parTransId="{03EBE0CE-436F-4C3B-9BAE-84FC12EB384D}" sibTransId="{87029F6F-1CD2-4F02-8D22-814050A24587}"/>
    <dgm:cxn modelId="{65BF8FBE-7211-4103-96B2-E1BE2D47F33F}" srcId="{42664564-F2F9-4C2C-B455-84FF450976A1}" destId="{72228A7E-3CCE-4F89-9252-BCFFC1A98C0A}" srcOrd="0" destOrd="0" parTransId="{8446F1CA-19D5-4FF2-B43C-C0BFF61C7718}" sibTransId="{575B6DFE-ECF1-4F84-8FD3-D69C70A51CE0}"/>
    <dgm:cxn modelId="{C31AB968-AEF4-4686-9122-8D8498B72E26}" type="presOf" srcId="{EF7B8CF5-C252-4651-A76F-45CB8755F03E}" destId="{63AA3174-DEA9-406E-8EA6-F102A24CEE42}" srcOrd="0" destOrd="4" presId="urn:microsoft.com/office/officeart/2005/8/layout/hList1"/>
    <dgm:cxn modelId="{F545D53D-8D47-4E9C-B4AD-E55CEBF65A4D}" srcId="{42664564-F2F9-4C2C-B455-84FF450976A1}" destId="{C35115C0-DCDA-47D6-80DF-E663EA833223}" srcOrd="1" destOrd="0" parTransId="{F581C2AE-89B8-4890-88E0-6A1D1E0576FB}" sibTransId="{A0125A6E-1CA1-4EA4-A6E4-F798147D5FB0}"/>
    <dgm:cxn modelId="{957B3C30-40BF-4555-BDBB-649F8F73E70F}" type="presOf" srcId="{6A87E20A-F4A2-4661-9BF1-60A7938722D9}" destId="{D1738274-9E97-4A28-838F-53AA31DDAA5F}" srcOrd="0" destOrd="0" presId="urn:microsoft.com/office/officeart/2005/8/layout/hList1"/>
    <dgm:cxn modelId="{6AE61396-15A1-467B-8999-FCEE8B5A1712}" srcId="{6A87E20A-F4A2-4661-9BF1-60A7938722D9}" destId="{42664564-F2F9-4C2C-B455-84FF450976A1}" srcOrd="0" destOrd="0" parTransId="{DDC1DED3-ED1D-46A1-A765-381B95225D65}" sibTransId="{51961347-5E9A-4918-8A35-38133AF46F45}"/>
    <dgm:cxn modelId="{7C639D62-6A57-42BF-9ED4-CAD995EC29BB}" type="presOf" srcId="{88A2C2E2-A1D1-431C-BA38-261D2093C9F2}" destId="{4CCB82B2-5F6F-4CD3-9A6B-D54E664EFBBF}" srcOrd="0" destOrd="1" presId="urn:microsoft.com/office/officeart/2005/8/layout/hList1"/>
    <dgm:cxn modelId="{57FF20A9-8AA3-4025-967D-C57C95E04FA2}" type="presParOf" srcId="{D1738274-9E97-4A28-838F-53AA31DDAA5F}" destId="{83952989-92A3-46CA-A679-45A719BC6013}" srcOrd="0" destOrd="0" presId="urn:microsoft.com/office/officeart/2005/8/layout/hList1"/>
    <dgm:cxn modelId="{C1962EAF-5C31-4E7C-9957-168EEEC225A4}" type="presParOf" srcId="{83952989-92A3-46CA-A679-45A719BC6013}" destId="{BE96CC43-3AE2-4B30-A5DC-06096D9B997E}" srcOrd="0" destOrd="0" presId="urn:microsoft.com/office/officeart/2005/8/layout/hList1"/>
    <dgm:cxn modelId="{226EB1F1-C8D9-42E0-98CA-0C33637F86D5}" type="presParOf" srcId="{83952989-92A3-46CA-A679-45A719BC6013}" destId="{63AA3174-DEA9-406E-8EA6-F102A24CEE42}" srcOrd="1" destOrd="0" presId="urn:microsoft.com/office/officeart/2005/8/layout/hList1"/>
    <dgm:cxn modelId="{551845FA-5172-45E3-832C-E0A73946DD01}" type="presParOf" srcId="{D1738274-9E97-4A28-838F-53AA31DDAA5F}" destId="{DCFD8AB3-CF5B-43CD-972B-D9C492FB75F6}" srcOrd="1" destOrd="0" presId="urn:microsoft.com/office/officeart/2005/8/layout/hList1"/>
    <dgm:cxn modelId="{6E76034B-BC65-4205-B521-54979E88082B}" type="presParOf" srcId="{D1738274-9E97-4A28-838F-53AA31DDAA5F}" destId="{71011A3B-5F71-4720-9572-33CD6CFCDAC6}" srcOrd="2" destOrd="0" presId="urn:microsoft.com/office/officeart/2005/8/layout/hList1"/>
    <dgm:cxn modelId="{D02D8F1B-C035-45EF-A632-D11B9F24C6A6}" type="presParOf" srcId="{71011A3B-5F71-4720-9572-33CD6CFCDAC6}" destId="{F3B41CDE-ABF4-4715-9F1B-BFE43522A156}" srcOrd="0" destOrd="0" presId="urn:microsoft.com/office/officeart/2005/8/layout/hList1"/>
    <dgm:cxn modelId="{13E775EC-26D2-415D-9F72-C84CAEBD287E}" type="presParOf" srcId="{71011A3B-5F71-4720-9572-33CD6CFCDAC6}" destId="{1934F6AE-7ABA-43DA-89E4-5ABA1EB8A73E}" srcOrd="1" destOrd="0" presId="urn:microsoft.com/office/officeart/2005/8/layout/hList1"/>
    <dgm:cxn modelId="{6E73FA36-2644-4861-94CB-8208756BC077}" type="presParOf" srcId="{D1738274-9E97-4A28-838F-53AA31DDAA5F}" destId="{D1E559A0-9396-408A-BCC1-2F58FB02A986}" srcOrd="3" destOrd="0" presId="urn:microsoft.com/office/officeart/2005/8/layout/hList1"/>
    <dgm:cxn modelId="{5F68DF5B-6F52-49EB-ABD2-11985E9D4C46}" type="presParOf" srcId="{D1738274-9E97-4A28-838F-53AA31DDAA5F}" destId="{02882972-66B7-4034-B734-D3EE6AFC650B}" srcOrd="4" destOrd="0" presId="urn:microsoft.com/office/officeart/2005/8/layout/hList1"/>
    <dgm:cxn modelId="{227BF9FE-03A2-4AC5-BCF1-AEE926EC49D6}" type="presParOf" srcId="{02882972-66B7-4034-B734-D3EE6AFC650B}" destId="{083264AF-8AB7-4556-AC9B-38CD8217CED5}" srcOrd="0" destOrd="0" presId="urn:microsoft.com/office/officeart/2005/8/layout/hList1"/>
    <dgm:cxn modelId="{ED6740CB-B080-401B-8116-2F39726E8C51}" type="presParOf" srcId="{02882972-66B7-4034-B734-D3EE6AFC650B}" destId="{4CCB82B2-5F6F-4CD3-9A6B-D54E664EFBBF}" srcOrd="1" destOrd="0" presId="urn:microsoft.com/office/officeart/2005/8/layout/hList1"/>
    <dgm:cxn modelId="{71D97F2A-FA6E-4EA4-B586-C6C82B59B545}" type="presParOf" srcId="{D1738274-9E97-4A28-838F-53AA31DDAA5F}" destId="{B616AC65-D6CA-4462-9214-78D2E4AD08F4}" srcOrd="5" destOrd="0" presId="urn:microsoft.com/office/officeart/2005/8/layout/hList1"/>
    <dgm:cxn modelId="{29175290-541B-42EC-9AAB-D8501CCA2A21}" type="presParOf" srcId="{D1738274-9E97-4A28-838F-53AA31DDAA5F}" destId="{6B8F8C1E-C793-49ED-A8B6-C48DA511DB62}" srcOrd="6" destOrd="0" presId="urn:microsoft.com/office/officeart/2005/8/layout/hList1"/>
    <dgm:cxn modelId="{58396946-C031-410C-BBEB-A08DBA72BA7E}" type="presParOf" srcId="{6B8F8C1E-C793-49ED-A8B6-C48DA511DB62}" destId="{B42C7004-6F5D-4AC2-88A8-550A625F6851}" srcOrd="0" destOrd="0" presId="urn:microsoft.com/office/officeart/2005/8/layout/hList1"/>
    <dgm:cxn modelId="{769741A2-9A02-442F-9D15-299DC9BCB6B9}" type="presParOf" srcId="{6B8F8C1E-C793-49ED-A8B6-C48DA511DB62}" destId="{856B1BB0-3C05-4468-BAAE-ED5E4450813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6CC43-3AE2-4B30-A5DC-06096D9B997E}">
      <dsp:nvSpPr>
        <dsp:cNvPr id="0" name=""/>
        <dsp:cNvSpPr/>
      </dsp:nvSpPr>
      <dsp:spPr>
        <a:xfrm>
          <a:off x="3248" y="243977"/>
          <a:ext cx="195312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Session -1</a:t>
          </a:r>
        </a:p>
      </dsp:txBody>
      <dsp:txXfrm>
        <a:off x="3248" y="243977"/>
        <a:ext cx="1953129" cy="547200"/>
      </dsp:txXfrm>
    </dsp:sp>
    <dsp:sp modelId="{63AA3174-DEA9-406E-8EA6-F102A24CEE42}">
      <dsp:nvSpPr>
        <dsp:cNvPr id="0" name=""/>
        <dsp:cNvSpPr/>
      </dsp:nvSpPr>
      <dsp:spPr>
        <a:xfrm>
          <a:off x="3248" y="791177"/>
          <a:ext cx="1953129" cy="19818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Introduction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Module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Controller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Scopes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Directives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Binding</a:t>
          </a:r>
        </a:p>
      </dsp:txBody>
      <dsp:txXfrm>
        <a:off x="3248" y="791177"/>
        <a:ext cx="1953129" cy="1981889"/>
      </dsp:txXfrm>
    </dsp:sp>
    <dsp:sp modelId="{F3B41CDE-ABF4-4715-9F1B-BFE43522A156}">
      <dsp:nvSpPr>
        <dsp:cNvPr id="0" name=""/>
        <dsp:cNvSpPr/>
      </dsp:nvSpPr>
      <dsp:spPr>
        <a:xfrm>
          <a:off x="2229816" y="243977"/>
          <a:ext cx="195312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Session -2</a:t>
          </a:r>
        </a:p>
      </dsp:txBody>
      <dsp:txXfrm>
        <a:off x="2229816" y="243977"/>
        <a:ext cx="1953129" cy="547200"/>
      </dsp:txXfrm>
    </dsp:sp>
    <dsp:sp modelId="{1934F6AE-7ABA-43DA-89E4-5ABA1EB8A73E}">
      <dsp:nvSpPr>
        <dsp:cNvPr id="0" name=""/>
        <dsp:cNvSpPr/>
      </dsp:nvSpPr>
      <dsp:spPr>
        <a:xfrm>
          <a:off x="2231583" y="791177"/>
          <a:ext cx="1949594" cy="19818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Watches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Digest Cycle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Filters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Select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Shared Scope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2231583" y="791177"/>
        <a:ext cx="1949594" cy="1981889"/>
      </dsp:txXfrm>
    </dsp:sp>
    <dsp:sp modelId="{083264AF-8AB7-4556-AC9B-38CD8217CED5}">
      <dsp:nvSpPr>
        <dsp:cNvPr id="0" name=""/>
        <dsp:cNvSpPr/>
      </dsp:nvSpPr>
      <dsp:spPr>
        <a:xfrm>
          <a:off x="4456384" y="243977"/>
          <a:ext cx="195312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Session -3</a:t>
          </a:r>
        </a:p>
      </dsp:txBody>
      <dsp:txXfrm>
        <a:off x="4456384" y="243977"/>
        <a:ext cx="1953129" cy="547200"/>
      </dsp:txXfrm>
    </dsp:sp>
    <dsp:sp modelId="{4CCB82B2-5F6F-4CD3-9A6B-D54E664EFBBF}">
      <dsp:nvSpPr>
        <dsp:cNvPr id="0" name=""/>
        <dsp:cNvSpPr/>
      </dsp:nvSpPr>
      <dsp:spPr>
        <a:xfrm>
          <a:off x="4456384" y="791177"/>
          <a:ext cx="1953129" cy="19818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Routing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Services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Validations</a:t>
          </a:r>
        </a:p>
      </dsp:txBody>
      <dsp:txXfrm>
        <a:off x="4456384" y="791177"/>
        <a:ext cx="1953129" cy="1981889"/>
      </dsp:txXfrm>
    </dsp:sp>
    <dsp:sp modelId="{B42C7004-6F5D-4AC2-88A8-550A625F6851}">
      <dsp:nvSpPr>
        <dsp:cNvPr id="0" name=""/>
        <dsp:cNvSpPr/>
      </dsp:nvSpPr>
      <dsp:spPr>
        <a:xfrm>
          <a:off x="6682952" y="243977"/>
          <a:ext cx="195312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Session -4</a:t>
          </a:r>
        </a:p>
      </dsp:txBody>
      <dsp:txXfrm>
        <a:off x="6682952" y="243977"/>
        <a:ext cx="1953129" cy="547200"/>
      </dsp:txXfrm>
    </dsp:sp>
    <dsp:sp modelId="{856B1BB0-3C05-4468-BAAE-ED5E44508134}">
      <dsp:nvSpPr>
        <dsp:cNvPr id="0" name=""/>
        <dsp:cNvSpPr/>
      </dsp:nvSpPr>
      <dsp:spPr>
        <a:xfrm>
          <a:off x="6682952" y="791177"/>
          <a:ext cx="1953129" cy="19818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Events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Compile&amp;Link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Application</a:t>
          </a:r>
        </a:p>
      </dsp:txBody>
      <dsp:txXfrm>
        <a:off x="6682952" y="791177"/>
        <a:ext cx="1953129" cy="1981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01.06.2017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5-28T04:00:24.9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5-28T06:21:02.09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1184-282 0,'0'0'359,"0"-28"-328,0 28 0,0 0 0,-29 0-31,29 0 32,-29 0-32,0-29 15,0 29 1,1 0-16,28 0 15,-30 0-15,2 0 16,28 0 0,-29 0-16,29 0 15,-29 0 1,0 0-16,29 0 15,-29 29 1,29-29 0,-29 28-16,1 2 15,28-2 1,-30 2-16,30-2 15,0-28-15,-28 29 16,28-29 15,-29 29-15,29 0 15,-29-29-31,29 0 31,0 0-15,-29 29 15,29-29-31,0 0 16,-29 0-16,0 29 15,29-29 1,-28 0-16,28 0 15,-30 28 1,30-28-16,-57 29 16,57-29-16,-29 29 15,1-29 1,-2 0-16,30 0 15,-28 0 1,28 0-16,-29 0 16,0 0 15,29 0-16,-29 0 1,29 0 0,-29 0-16,0 0 31,29 0 16,-28 0-16,28 0 16,-30 0-16,30 29-16,-28-29 1,-1 0 0,29 0-1,-29 0 16,29 29-15,0-29 0,-29 0-1,0 0 1,29 0 15,-29 0 0</inkml:trace>
  <inkml:trace contextRef="#ctx0" brushRef="#br0" timeOffset="110.0063">0 123 0,'0'0'62,"0"-29"-62,0 0 16</inkml:trace>
  <inkml:trace contextRef="#ctx0" brushRef="#br0" timeOffset="185.0104">231-137 0,'58'-29'0,"-29"-29"16,0 30-1,0 28-15</inkml:trace>
  <inkml:trace contextRef="#ctx0" brushRef="#br0" timeOffset="272.0156">376-282 0,'28'0'31,"-28"0"0</inkml:trace>
  <inkml:trace contextRef="#ctx0" brushRef="#br0" timeOffset="1134.0646">1068-599 0,'0'0'63,"0"0"-32,0 0-31,0 29 15,0 0-15,-28 29 16,28-30 0,-30 1-16,-27 29 15,57-29 1,-29 28-16,0-57 15,29 30-15,-29-2 16,29 2 0,-29-30-16,1 28 15,28 1 1,-30 0-16,30-29 15,-28 0-15,28 29 32,-29-29-1,0 0 0</inkml:trace>
  <inkml:trace contextRef="#ctx0" brushRef="#br0" timeOffset="1713.098">635-194 0</inkml:trace>
  <inkml:trace contextRef="#ctx0" brushRef="#br0" timeOffset="1643.0936">1040-772 0,'0'0'94,"0"0"-94,0 29 15,-30 0 1,30-1-16,-57 30 16,28 0-1,0-29-15,0 0 16,29 0-16,-57 28 15,57-28 1,-30 29-16,2-58 16,28 29-1,0-29 1,-29 28-16,29 2 15,-29-2 1,0-28-16,29 0 16,0 30-1</inkml:trace>
  <inkml:trace contextRef="#ctx0" brushRef="#br0" timeOffset="-3285.1879">1010-194 0</inkml:trace>
  <inkml:trace contextRef="#ctx0" brushRef="#br0" timeOffset="4261.2436">635-194 0,'0'0'46,"0"28"-30,-29 1-16,1-29 16,-2 29-1,30-29-15,-28 0 16,-1 29-16,29-29 31,0 29-31,-29-29 31,29 0 0,-28 0 16,-2 0-47,30 0 16,0 29-1,-28-29 1,28 0 15,-29 0 0,29 0-15,0 0 0,-29 0-1,0 0-15,29 0 16,-29 0-1,29 0 1,-29 0 0,1 0-1,28 0 1,-30 0-1,30 0 1,-28 0 0,28 0-16,-29 0 15,0 0 16,29 0-15,-29 0 0,29 0 15,-29 0 16,29 0-1,0 0-14,0 0-1,29-29-16,0 0-15,57 29 16,-28 0 0,29-58-16,29 29 15,28-29-15,29 30 16,-58-30-1,1 58-15,-30 0 16,-28 0 0,-29 0-16,29 0 15,-30 0 1,-28 0-16,30 0 15,-2 0-15,-28 0 16,29 0 0,-29 0-16,29 0 15,-29 0 16,29 0 32,0 0-63,-29 0 15,29 0-15,-29 0 16,28 0 0,1 0-16,-29 0 15,29 0 1,-29 0-16,29 0 15,-29 0 48,0 28-32,0-28-15,0 58-1,-58-28 1,29 27-16,-28-28 15,-1 29 1,29-29-16,-58-1 16,30 1-16,-1 29 15,-28-29 1,56-29-16,-27 29 15,-1-1 1,0 2-16,30-30 16,-30 0-16,29 0 15,29 0 1,-58 28-16,58-28 15,-29 0 1,29 0-16,-29 0 16,1 0-1,28 0 1,-30 0-16,30 0 15,-28 0 1,-1 0-16,29 0 31,-29 0 63,29 0 15,-28 0-93,28 0-1,-30 0-15,2-28 16,28 28-16,-29-30 15,29 30 1,0-28-16,-29 28 16,0 0-1,29-29 1,0-29-1,0-28 1,58-87-16,57-1 16,29-28-1,-86 58-15,57 28 16,-28 30-1,-29-1-15,0 58 16,-30-28-16,2 57 16,-2-29-1,1 29-15,-29 0 16,0-29-16,29 29 15,-29 0 1,29 0 0,0 0-1,-29 29-15,0-29 16,29 0-1,-29 29 1,0-29 0,28 0-1,-28 28-15,0 1 16,0 29-1,0 28-15,0 2 16,0-2-16,0-28 16,0-1-1,0 1-15,0-29 16,0 0-1,0-1-15,0-28 16,0 29 15,30-29-15,-30 29-1,28-29-15,-28 29 32</inkml:trace>
  <inkml:trace contextRef="#ctx0" brushRef="#br0" timeOffset="6836.3911">1299-368 0,'0'29'78,"0"-29"-62,-28 57 0,28-27-16,-58-2 15,58 2 1,-29-2-16,0 1 15,29 0-15,-58-29 16,58 29 0,-29-29-16,-29 29 15,58-29 1,-28 0-16,-1 0 15,0 0-15,29 0 16,-29 0 0,29 0-16,-29 0 15,0 0 1,29 0-16,-28 0 15,28 0-15,-30 0 32,2 0-17,28 0 1,-29 0 15,29-29-15,0 29 15,0-29-31,29-29 15,86-28-15,-28 28 16,28-29 0,-86 87-16,29-29 15,-29 0 1,0 29-16,-29 0 15,28 0 1,2 0 0,-2 0-16,30 29 15,-29-29 1,0 0-16,-29 29 15,29-29-15,-29 0 16,0 0 0,0 29 46,0 0-31,0-29-15,0 29-16,0-29 15,-58 0 1,58 28-16,-58-28 16,1 30-16,-1-30 15,29 0 1,-29 0-16,0 0 15,30 0 1,-2 28 0,2-28-16,28 0 15,-29 0-15,0 30 16,29-30-16,-29 0 31,29 0-31,-29 0 16,29 28-1,-29-28 1,1 0 15,28 0 31,0 0-15,0 29-16,-30-29-15,30 0 0,-28 29-1,-1-29-15,29 29 16,-29-29-1,29 0-15,-29 0 16,0 0 0,0 0-1,29 0-15,-58 0 16,58 0-1,-28 0-15,-1 0 16,0 0-16,29 0 31,-28 0-15,28 0-1,0 0 1,-30 0 0,30-29-1,0 29 16,0-29-31,0-28 16,87-59-16,28-29 16,1 30-1,-59 57-15,1 0 16,-29 58-1,0-28-15,-29 28 16,0-29-16,29 29 16,-29 0-1,29 0-15,0 0 16,-29 0-1,28 0-15,-28 0 16,30 0 0,-30 0-16,0 0 15,28 29-15,1-29 16,-29 28-1,0-28 1,0 30 0,0-2-1,0-28-15,0 29 16,0 0-1,0 0-15,0-29 16,0 29 0,0 0-16,0-1 15,0 1-15,0 0 16,0-29-1,0 29 1,0-29 15,0 29 0,0-29 1,0 29-32,0-1 31,29-28-31,-29 30 15,0-30-15,29 28 16,0 2 0,0-2-16,-1 1 15,30 0-15,-29 0 16,0-29-1,-29 29-15,29-29 16,-29 29 0,29-29-16,-29 0 78,29 0-63,-29 0-15,28 28 31,-28-28-15,29 0 15</inkml:trace>
  <inkml:trace contextRef="#ctx0" brushRef="#br0" timeOffset="6975.399">1501 7 0,'0'0'16,"0"-28"-1,0-1 1,0-29-16,0 29 15,-29-28 1,29 57-16</inkml:trace>
  <inkml:trace contextRef="#ctx0" brushRef="#br0" timeOffset="7086.4054">1444-224 0,'0'-28'16,"0"28"-16,-29-30 15,29 2 1,0 28-16,-58-29 16,58 0-16,-29 29 15</inkml:trace>
  <inkml:trace contextRef="#ctx0" brushRef="#br0" timeOffset="8193.4687">1299-397 0,'-28'0'16,"28"-29"0,0 29-1,-30-29-15,30 29 16,-28 0-1,28 0 1,-29 0-16,0 0 16,29 0-1,-29 0 1,29 0-1,-29 0 1,0 0-16,29 0 31,-28 0-31,28 0 16,-30 0 15,30 0-15,-28 0-1,-1-28-15,29 28 16,-29 0-1,29 0 1,-29 0 0,0 0 15,29-29-31,0 29 31,0-29-31,0 0 16,29-29-1,58-28-15,57-30 16,1 1-1,-1 28-15,-58 30 16,-28 57-16,-1-29 16,-57 29-1,30 0-15,-30-29 31,28 29-15,-28 0 0,29 0-1,-29 58-15,58-30 16,-29 30-1,0-29-15,-1 0 16,-28 28-16,30-27 16,-2 28-1,-28-1-15,0-28 16,0-1-1,0-28-15,0 58 16,0-58-16,0 29 16,0-29-1,0 29-15,0 0 16,0-29-1,0 0-15,0 29 16,0-29 15,0 0 0,-28 0 1,28 0-17,-30 0-15,2 0 16,-59 0-1,29-29-15,0 0 16,1-57-16,-1 56 16,29-56-1,-28 58-15,28-30 16,0 0-1,29 29-15,-29 0 16,29 0-16,0 0 16,0 29-1,0-29-15,0 1 16</inkml:trace>
  <inkml:trace contextRef="#ctx0" brushRef="#br0" timeOffset="8286.474">1444-1320 0,'0'-30'0,"28"30"15,-28-28 1,0 28-1</inkml:trace>
  <inkml:trace contextRef="#ctx0" brushRef="#br0" timeOffset="8456.4837">1992-916 0,'0'28'0,"0"2"15,0-30-15,0 28 16</inkml:trace>
  <inkml:trace contextRef="#ctx0" brushRef="#br0" timeOffset="13778.7881">1068-252 0,'0'-30'312,"29"30"-296,-29 0 31,0 0-32,0-28-15,29-1 31,29-29 32,-29 58-1,-29 0-62,0 0 16,28 0-1,2-29 1,-30 29 0,28 0 15</inkml:trace>
  <inkml:trace contextRef="#ctx0" brushRef="#br0" timeOffset="39738.2728">1610-102 0</inkml:trace>
  <inkml:trace contextRef="#ctx0" brushRef="#br0" timeOffset="39581.2636">1670-41 0,'0'0'499,"0"0"-468,-20 0-15,20-20-1,0 20 17,0-20-17,-20 20 1</inkml:trace>
  <inkml:trace contextRef="#ctx0" brushRef="#br0" timeOffset="39660.2685">1630-81 0</inkml:trace>
  <inkml:trace contextRef="#ctx0" brushRef="#br0" timeOffset="47037.6902">1630-162 0,'0'-20'47,"0"-1"171,0 21-156,0-20-15,0 20 47,0-20-63,0 20 0,0-41-31,0 41 16,0-20-1,0 20-15,0-20 16,0 0-16,0 20 47,0-21 0,0 21 109,0 0-141,0 0-15,0 0 31,-20 0 16,-1 0-47,21 0 16,-20 0-1,20 0 17,-20 0-17,0 0 16,20 0 16,-21 0-16,21 0 16,-20 0 47,20-20-47,-20 20-1,20-20-30,-20 20 0,20 0 15,0 0-16,-21 0 32,21-21-31,0 21-1,-20 0 17,0 0 14,20 0-30,0 0 0,0-20 15,-20 20 0,20 0-15,0 0-1,-21 0 32,21 0-16,-20-20-15,0 20-1,20 0 17,-20 0-1,20 0 16,-21 0-16,1 0-16,20 0 32,-20 0-16,20-20 110,-20 20-94,20 0-32,0 0 16,0-20-15,0 20 31,0-21-16,0 1 16,0 20 0,0 0 31,0 0-32,0 0 1,20 0-16,-20 0-15,20 0 15,0 0 16,-20 0-16,21 0 16,-21 0-16,20 0 16,0 0 0,-20 0-16,20 0 141,-20 0-79,0 0-77,21 0-1,-21 20 1,0-20 0,0 0-16,20 21 15,-20-21 1,20 0-16,-20 20 15,0 0 1,0-20 0,0 20-1,0-20 1,0 20 15,0-20-15,0 21 15,0-1 16,0-20-47,0 0 31,-20 20-16,20 1 1,-20-1 0,-1 40-16,1-39 15,0 19 1,20-40-16,-20 21 15,-1-1 1,21 0 0,0-20-1,-20 0 16,20 20-15,0-20 0,0 0-1,0 20 32,-20-20 0,20 21-47,0-21 15,-20 20 1,20-20-16,0 20 16,-21-20-1,21 21-15,0-1 16,0-20 15,0 20 16,0-20 124,0 0-139,0-20-17,0 0 16,0 20-15,0 0 0,0-21-16,0 21 15,21 0-15,-1 0 16,-20-20-1,20 20-15,-20 0 16,20 0 0,-20 0-1,0-20-15,21 20 31,-1-21-15,-20 21 0,20 0-1,-20 0 16,20 0-15,1 0 0,-21 0-1,20 0 16,-20 0 1,20 0-1,-20 0 16,20 0-16,1 0-16,-21 0 1,20 0 0,-20 0 15,20 0-31,0 0 15,-20 0-15,21 0 16,-21 0 0,20 0-16,0 0 15,0 0 1,-20 0-16,21 0 15,-21 0 1,20 0 0,0 0 30,-20 21-46,0-21 16,20 0 0,-20 20-16,21-20 15,-1 0 1,-20 20-16,20 1 15,0-21-15,1 20 32,-21-20-1,0 0-31,0 20 47,0-20-16,0 20 16,0 0-1,0-20-30,0 21 0,0 20-16,0-21 15,0 0 1,0-20-16,0 21 15,-21-21 1,21 0 31,-20 20 0,20-20-32,-20 0 1,0 0 15,20 0 0,0 0 0,-21 0-15,21 0 15,-20 0-31,0 0 16,20 0-1,-20-20 1,20 20 15,-21-21 0,21 21-15,-20-20 15,0 20-15,20-20-16,0 20 31,0 0-15,0-20 30</inkml:trace>
  <inkml:trace contextRef="#ctx0" brushRef="#br0" timeOffset="56662.2409">617-344 0,'0'0'374,"20"0"-343,-20 0-15,20 0 15,0 0-31,-20 0 16,0 0 77,21 0-93,-21 0 78,20 0-46,0 0 14,-20 0-14,20 0 14,-20 0-14,21 0-1,-21 0-16,20 0 17,0 0-17,-20 0 16,20 0 1,-20 0 92,0 0-92,0 0 14,0 20 1,0 0-31,21 0-16,-21 0 15,0 1 1,0-21-16,0 20 16,20-20-1,-20 20 16,0-20 79,0 21-110,0-1 15,0-20 1,20 20-16,-20-20 31,0 20-31,0 0 47,0-20-32,0 0 1,0 21-16,0-21 16,20 0-1,-20 20-15,0-20 16,0 20 15,0 1-15,0-21-1,0 20-15,21 20 16,-21-20-16,20 22 15,-20-42 1,0 20-16,0-20 31,0 20-15,0-20 15,0 20-15,0 1-1,0-21 1,0 20-1,0 0 1,0 1-16,0-21 16,0 20-1,0-20-15,0 0 16,-20 20 15,20 0 0</inkml:trace>
  <inkml:trace contextRef="#ctx0" brushRef="#br0" timeOffset="57750.3032">1286 183 0,'0'20'16,"0"-20"-1,0 20-15,20-20 16,-20 21-1,0-1 173,0-20-188,0 20 15,0-20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en-GB" noProof="0" smtClean="0"/>
              <a:t>01/06/2017</a:t>
            </a:fld>
            <a:endParaRPr lang="en-GB" noProof="0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 err="1"/>
              <a:t>Rediger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DA5AB0A1-FE8E-4C81-9CA0-C997144D04B3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5629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328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3DC223E-6476-4FEA-A9D0-323BC7B7FCBF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1478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175D-9622-4D84-81EF-2861EFD95B29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B5738C-C521-4500-800C-2FE7FDACD4EB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B8F2D20-5BB9-4D78-B2D1-DE05F3AE5737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4A15781-0B9C-476F-A86A-EAAF33ACF478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E488293-3D83-40C7-AFAD-16320DFD9122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877337-B8FD-4927-AA28-95AF87B05E8C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D775-E999-40A9-BF98-F036F56B7695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5C574F24-F357-4E69-A4D6-04B2D00DD534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7ADA-51E9-4FEC-871C-09866D18CE91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two charts/tabl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DF7431A-C5F4-4647-8872-4B5713A96131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751388" y="374652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4751388" y="2529125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3939122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harts/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48B59D0-260C-4B3A-A82F-F3010B0C0A51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7" y="378366"/>
            <a:ext cx="8072859" cy="338554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 header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8" hasCustomPrompt="1"/>
          </p:nvPr>
        </p:nvSpPr>
        <p:spPr>
          <a:xfrm>
            <a:off x="54006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475138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475138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0" hasCustomPrompt="1"/>
          </p:nvPr>
        </p:nvSpPr>
        <p:spPr>
          <a:xfrm>
            <a:off x="54006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4092152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6" name="TekstSylinder 15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kstSylinder 14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6" name="Bild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6ADE-8E90-45AB-A554-DB2A65484B81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AEBDB-52B8-4326-88D0-5B400B501BA1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8EAA2-7933-43BC-A50B-1046134B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E99ED1C4-2A63-4D13-B9DF-6724A340AD96}" type="datetime3">
              <a:rPr lang="en-GB" smtClean="0"/>
              <a:t>1 June,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35" r:id="rId16"/>
    <p:sldLayoutId id="2147483715" r:id="rId17"/>
    <p:sldLayoutId id="2147483734" r:id="rId18"/>
    <p:sldLayoutId id="2147483716" r:id="rId19"/>
    <p:sldLayoutId id="2147483733" r:id="rId20"/>
    <p:sldLayoutId id="2147483680" r:id="rId21"/>
    <p:sldLayoutId id="2147483712" r:id="rId22"/>
    <p:sldLayoutId id="2147483703" r:id="rId23"/>
    <p:sldLayoutId id="2147483702" r:id="rId24"/>
    <p:sldLayoutId id="2147483719" r:id="rId25"/>
    <p:sldLayoutId id="2147483720" r:id="rId26"/>
    <p:sldLayoutId id="2147483705" r:id="rId27"/>
    <p:sldLayoutId id="2147483706" r:id="rId28"/>
    <p:sldLayoutId id="2147483717" r:id="rId29"/>
    <p:sldLayoutId id="2147483718" r:id="rId30"/>
    <p:sldLayoutId id="2147483736" r:id="rId31"/>
    <p:sldLayoutId id="2147483737" r:id="rId32"/>
    <p:sldLayoutId id="2147483693" r:id="rId33"/>
    <p:sldLayoutId id="2147483713" r:id="rId34"/>
    <p:sldLayoutId id="2147483714" r:id="rId35"/>
    <p:sldLayoutId id="2147483725" r:id="rId36"/>
    <p:sldLayoutId id="2147483726" r:id="rId37"/>
    <p:sldLayoutId id="2147483727" r:id="rId38"/>
    <p:sldLayoutId id="2147483666" r:id="rId39"/>
    <p:sldLayoutId id="2147483724" r:id="rId40"/>
    <p:sldLayoutId id="2147483738" r:id="rId41"/>
  </p:sldLayoutIdLst>
  <p:hf hdr="0" ft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5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file:///C:\Users\a\Documents\1906938.pdf" TargetMode="Externa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Angular JS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JAVASCRIPT FRAMEWORK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Ninganna C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A5AB0A1-FE8E-4C81-9CA0-C997144D04B3}" type="datetime3">
              <a:rPr lang="en-GB" smtClean="0"/>
              <a:t>1 June, 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4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Controllers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822723" y="1384698"/>
            <a:ext cx="4455319" cy="30170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Controllers are JavaScript objects which    	contains application logic.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/>
              <a:t>Usually defined as a part of angular module.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Allows us to send/receive data between 	DOM(View) and application logic.</a:t>
            </a:r>
            <a:endParaRPr lang="en-US" altLang="en-US" sz="120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Usually attached to a DOM element using 	‘ng-controller’ directive.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/>
              <a:t>Gets instantiated.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Exposes the data (Model) to be consumed by 	DOM (Views).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/>
              <a:t>In other words MVC model</a:t>
            </a:r>
          </a:p>
          <a:p>
            <a:endParaRPr lang="en-US" altLang="en-US"/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31" y="1527573"/>
            <a:ext cx="2686050" cy="287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62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Complete Picture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135557" y="1911911"/>
              <a:ext cx="270" cy="27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8807" y="1905161"/>
                <a:ext cx="13770" cy="1377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37" name="Group 35"/>
          <p:cNvGrpSpPr>
            <a:grpSpLocks/>
          </p:cNvGrpSpPr>
          <p:nvPr/>
        </p:nvGrpSpPr>
        <p:grpSpPr bwMode="auto">
          <a:xfrm>
            <a:off x="1391841" y="1485900"/>
            <a:ext cx="6810375" cy="2808685"/>
            <a:chOff x="1856509" y="1981199"/>
            <a:chExt cx="9079203" cy="3744315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4959628" y="1981199"/>
              <a:ext cx="2133295" cy="18570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350" dirty="0"/>
                <a:t>Module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5437397" y="2614511"/>
              <a:ext cx="1496798" cy="43331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controller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5480253" y="3141477"/>
              <a:ext cx="1495211" cy="43331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…</a:t>
              </a: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8802417" y="3574794"/>
              <a:ext cx="2133295" cy="1857078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350" dirty="0"/>
                <a:t>Markup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9280185" y="4208106"/>
              <a:ext cx="1496799" cy="4333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View1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9321455" y="4735072"/>
              <a:ext cx="1496799" cy="4333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…</a:t>
              </a:r>
            </a:p>
          </p:txBody>
        </p:sp>
        <p:sp>
          <p:nvSpPr>
            <p:cNvPr id="18" name="Cloud 17"/>
            <p:cNvSpPr/>
            <p:nvPr/>
          </p:nvSpPr>
          <p:spPr>
            <a:xfrm>
              <a:off x="1856509" y="2831963"/>
              <a:ext cx="1385689" cy="853939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Web service</a:t>
              </a:r>
            </a:p>
          </p:txBody>
        </p:sp>
        <p:sp>
          <p:nvSpPr>
            <p:cNvPr id="19" name="Cylinder 18"/>
            <p:cNvSpPr/>
            <p:nvPr/>
          </p:nvSpPr>
          <p:spPr>
            <a:xfrm>
              <a:off x="2013649" y="4503334"/>
              <a:ext cx="1061886" cy="1222180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Database</a:t>
              </a:r>
            </a:p>
          </p:txBody>
        </p:sp>
        <p:cxnSp>
          <p:nvCxnSpPr>
            <p:cNvPr id="24" name="Straight Arrow Connector 23"/>
            <p:cNvCxnSpPr>
              <a:cxnSpLocks/>
              <a:endCxn id="18" idx="1"/>
            </p:cNvCxnSpPr>
            <p:nvPr/>
          </p:nvCxnSpPr>
          <p:spPr>
            <a:xfrm flipV="1">
              <a:off x="2548560" y="3684315"/>
              <a:ext cx="0" cy="8190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6934196" y="2831963"/>
              <a:ext cx="2345990" cy="159359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/>
            <p:cNvCxnSpPr>
              <a:cxnSpLocks/>
              <a:stCxn id="18" idx="0"/>
              <a:endCxn id="12" idx="1"/>
            </p:cNvCxnSpPr>
            <p:nvPr/>
          </p:nvCxnSpPr>
          <p:spPr>
            <a:xfrm flipV="1">
              <a:off x="3240611" y="2831963"/>
              <a:ext cx="2196786" cy="426970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849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02_controller/01.html</a:t>
            </a:r>
          </a:p>
        </p:txBody>
      </p:sp>
    </p:spTree>
    <p:extLst>
      <p:ext uri="{BB962C8B-B14F-4D97-AF65-F5344CB8AC3E}">
        <p14:creationId xmlns:p14="http://schemas.microsoft.com/office/powerpoint/2010/main" val="177158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Scope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2" y="1384698"/>
            <a:ext cx="2803922" cy="301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5" name="Group 10"/>
          <p:cNvGrpSpPr>
            <a:grpSpLocks/>
          </p:cNvGrpSpPr>
          <p:nvPr/>
        </p:nvGrpSpPr>
        <p:grpSpPr bwMode="auto">
          <a:xfrm>
            <a:off x="738188" y="1364457"/>
            <a:ext cx="3761185" cy="3017044"/>
            <a:chOff x="983673" y="1818551"/>
            <a:chExt cx="5015345" cy="4022726"/>
          </a:xfrm>
        </p:grpSpPr>
        <p:sp>
          <p:nvSpPr>
            <p:cNvPr id="7" name="Rectangle 6"/>
            <p:cNvSpPr/>
            <p:nvPr/>
          </p:nvSpPr>
          <p:spPr>
            <a:xfrm>
              <a:off x="1607615" y="4447452"/>
              <a:ext cx="2383042" cy="5953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" name="Cube 7"/>
            <p:cNvSpPr/>
            <p:nvPr/>
          </p:nvSpPr>
          <p:spPr>
            <a:xfrm>
              <a:off x="4666990" y="4253777"/>
              <a:ext cx="1066892" cy="917575"/>
            </a:xfrm>
            <a:prstGeom prst="cub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750" dirty="0" err="1"/>
                <a:t>Name:jhon</a:t>
              </a:r>
              <a:endParaRPr lang="en-US" sz="750" dirty="0"/>
            </a:p>
            <a:p>
              <a:pPr algn="ctr">
                <a:defRPr/>
              </a:pPr>
              <a:r>
                <a:rPr lang="en-US" sz="750" dirty="0"/>
                <a:t>Sal:9000</a:t>
              </a:r>
            </a:p>
          </p:txBody>
        </p:sp>
        <p:sp>
          <p:nvSpPr>
            <p:cNvPr id="9" name="Arrow: Left-Right 8"/>
            <p:cNvSpPr/>
            <p:nvPr/>
          </p:nvSpPr>
          <p:spPr>
            <a:xfrm>
              <a:off x="3997008" y="4571277"/>
              <a:ext cx="685859" cy="485775"/>
            </a:xfrm>
            <a:prstGeom prst="left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3673" y="1818551"/>
              <a:ext cx="5015345" cy="40227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20486" name="TextBox 11"/>
          <p:cNvSpPr txBox="1">
            <a:spLocks noChangeArrowheads="1"/>
          </p:cNvSpPr>
          <p:nvPr/>
        </p:nvSpPr>
        <p:spPr bwMode="auto">
          <a:xfrm>
            <a:off x="5754292" y="1364457"/>
            <a:ext cx="2601515" cy="133882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350"/>
              <a:t>Boundary /Context – memory area.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350"/>
              <a:t>Can contain data – for data inding.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350"/>
              <a:t>Sits at DOM – attahed to HTML element</a:t>
            </a:r>
          </a:p>
        </p:txBody>
      </p:sp>
      <p:cxnSp>
        <p:nvCxnSpPr>
          <p:cNvPr id="16" name="Connector: Elbow 15"/>
          <p:cNvCxnSpPr>
            <a:cxnSpLocks/>
            <a:endCxn id="8" idx="5"/>
          </p:cNvCxnSpPr>
          <p:nvPr/>
        </p:nvCxnSpPr>
        <p:spPr>
          <a:xfrm rot="10800000" flipV="1">
            <a:off x="4300537" y="2021682"/>
            <a:ext cx="1453754" cy="1426369"/>
          </a:xfrm>
          <a:prstGeom prst="bentConnector3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2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 Scope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100"/>
              <a:t>The scope is the binding part between the HTML (view) and the 	JavaScript (controller).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100"/>
              <a:t>It is an JavaScript object with the available properties and methods.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100"/>
              <a:t>When you make a controller in AngularJS, you pass the $scope 	object as an argument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100"/>
              <a:t>Properties made in the controller, can be referred to in the view</a:t>
            </a:r>
          </a:p>
        </p:txBody>
      </p:sp>
    </p:spTree>
    <p:extLst>
      <p:ext uri="{BB962C8B-B14F-4D97-AF65-F5344CB8AC3E}">
        <p14:creationId xmlns:p14="http://schemas.microsoft.com/office/powerpoint/2010/main" val="102927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Scope Relation with Controller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2" y="1384698"/>
            <a:ext cx="2803922" cy="301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Connector: Elbow 34"/>
          <p:cNvCxnSpPr/>
          <p:nvPr/>
        </p:nvCxnSpPr>
        <p:spPr>
          <a:xfrm>
            <a:off x="5150644" y="3874294"/>
            <a:ext cx="34529" cy="11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34" name="Group 40"/>
          <p:cNvGrpSpPr>
            <a:grpSpLocks/>
          </p:cNvGrpSpPr>
          <p:nvPr/>
        </p:nvGrpSpPr>
        <p:grpSpPr bwMode="auto">
          <a:xfrm>
            <a:off x="738188" y="1364457"/>
            <a:ext cx="7393781" cy="3409229"/>
            <a:chOff x="983673" y="1818551"/>
            <a:chExt cx="9859523" cy="4545720"/>
          </a:xfrm>
        </p:grpSpPr>
        <p:grpSp>
          <p:nvGrpSpPr>
            <p:cNvPr id="22535" name="Group 10"/>
            <p:cNvGrpSpPr>
              <a:grpSpLocks/>
            </p:cNvGrpSpPr>
            <p:nvPr/>
          </p:nvGrpSpPr>
          <p:grpSpPr bwMode="auto">
            <a:xfrm>
              <a:off x="983673" y="1818551"/>
              <a:ext cx="5015345" cy="4022726"/>
              <a:chOff x="983673" y="1818551"/>
              <a:chExt cx="5015345" cy="40227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07634" y="4447498"/>
                <a:ext cx="2383114" cy="5953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" name="Cube 7"/>
              <p:cNvSpPr/>
              <p:nvPr/>
            </p:nvSpPr>
            <p:spPr>
              <a:xfrm>
                <a:off x="4667102" y="4253820"/>
                <a:ext cx="1066924" cy="917591"/>
              </a:xfrm>
              <a:prstGeom prst="cub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750" dirty="0" err="1"/>
                  <a:t>Name:jhon</a:t>
                </a:r>
                <a:endParaRPr lang="en-US" sz="750" dirty="0"/>
              </a:p>
              <a:p>
                <a:pPr algn="ctr">
                  <a:defRPr/>
                </a:pPr>
                <a:r>
                  <a:rPr lang="en-US" sz="750" dirty="0"/>
                  <a:t>Sal:9000</a:t>
                </a:r>
              </a:p>
            </p:txBody>
          </p:sp>
          <p:sp>
            <p:nvSpPr>
              <p:cNvPr id="9" name="Arrow: Left-Right 8"/>
              <p:cNvSpPr/>
              <p:nvPr/>
            </p:nvSpPr>
            <p:spPr>
              <a:xfrm>
                <a:off x="3997099" y="4571325"/>
                <a:ext cx="685880" cy="485784"/>
              </a:xfrm>
              <a:prstGeom prst="leftRight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83673" y="1818551"/>
                <a:ext cx="5015497" cy="40227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4" name="Rectangle: Rounded Corners 3"/>
            <p:cNvSpPr/>
            <p:nvPr/>
          </p:nvSpPr>
          <p:spPr>
            <a:xfrm>
              <a:off x="8252094" y="3969653"/>
              <a:ext cx="2591102" cy="16891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350" dirty="0"/>
                <a:t>Module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33163" y="4517349"/>
              <a:ext cx="1698823" cy="85885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Controller</a:t>
              </a:r>
            </a:p>
          </p:txBody>
        </p:sp>
        <p:cxnSp>
          <p:nvCxnSpPr>
            <p:cNvPr id="23" name="Connector: Elbow 22"/>
            <p:cNvCxnSpPr>
              <a:cxnSpLocks/>
              <a:stCxn id="13" idx="2"/>
            </p:cNvCxnSpPr>
            <p:nvPr/>
          </p:nvCxnSpPr>
          <p:spPr>
            <a:xfrm rot="10800000">
              <a:off x="3638282" y="4037916"/>
              <a:ext cx="5094881" cy="90806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3638282" y="4037916"/>
              <a:ext cx="0" cy="40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/>
            <p:cNvCxnSpPr>
              <a:cxnSpLocks/>
              <a:endCxn id="13" idx="4"/>
            </p:cNvCxnSpPr>
            <p:nvPr/>
          </p:nvCxnSpPr>
          <p:spPr>
            <a:xfrm>
              <a:off x="5084664" y="5180936"/>
              <a:ext cx="4497911" cy="195267"/>
            </a:xfrm>
            <a:prstGeom prst="bentConnector4">
              <a:avLst>
                <a:gd name="adj1" fmla="val 511"/>
                <a:gd name="adj2" fmla="val 21785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541" name="TextBox 39"/>
            <p:cNvSpPr txBox="1">
              <a:spLocks noChangeArrowheads="1"/>
            </p:cNvSpPr>
            <p:nvPr/>
          </p:nvSpPr>
          <p:spPr bwMode="auto">
            <a:xfrm>
              <a:off x="6012873" y="5687151"/>
              <a:ext cx="4442396" cy="67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altLang="en-US" sz="900"/>
                <a:t>Scope gets merged into controller instance.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en-US" sz="900"/>
                <a:t>The controller has direct access to Scope.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en-US" sz="900"/>
                <a:t>DOM has direct access to Scope.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25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02_controller/02.html</a:t>
            </a:r>
          </a:p>
          <a:p>
            <a:r>
              <a:rPr lang="en-US" altLang="en-US"/>
              <a:t>02_controller/03.html</a:t>
            </a:r>
          </a:p>
          <a:p>
            <a:r>
              <a:rPr lang="en-US" altLang="en-US"/>
              <a:t>02_controller/04.html</a:t>
            </a:r>
          </a:p>
          <a:p>
            <a:r>
              <a:rPr lang="en-US" altLang="en-US"/>
              <a:t>02_controller/05.html</a:t>
            </a:r>
          </a:p>
          <a:p>
            <a:r>
              <a:rPr lang="en-US" altLang="en-US"/>
              <a:t>02_controller/06.html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4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Scope different syntaxes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69" y="1422798"/>
            <a:ext cx="2700338" cy="2978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447800"/>
            <a:ext cx="2664619" cy="2953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54" y="1447800"/>
            <a:ext cx="2707481" cy="2953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78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02_controller/07.html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19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Scope Inheritance</a:t>
            </a:r>
          </a:p>
        </p:txBody>
      </p:sp>
      <p:pic>
        <p:nvPicPr>
          <p:cNvPr id="2662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12415" r="10767" b="3909"/>
          <a:stretch>
            <a:fillRect/>
          </a:stretch>
        </p:blipFill>
        <p:spPr>
          <a:xfrm>
            <a:off x="996605" y="795389"/>
            <a:ext cx="6798469" cy="3309938"/>
          </a:xfrm>
        </p:spPr>
      </p:pic>
    </p:spTree>
    <p:extLst>
      <p:ext uri="{BB962C8B-B14F-4D97-AF65-F5344CB8AC3E}">
        <p14:creationId xmlns:p14="http://schemas.microsoft.com/office/powerpoint/2010/main" val="20791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Agenda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86912" y="1434846"/>
          <a:ext cx="8639330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98EAA2-7933-43BC-A50B-1046134BB26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Scope Inheritance</a:t>
            </a:r>
          </a:p>
        </p:txBody>
      </p:sp>
      <p:pic>
        <p:nvPicPr>
          <p:cNvPr id="2765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13402" r="10582"/>
          <a:stretch>
            <a:fillRect/>
          </a:stretch>
        </p:blipFill>
        <p:spPr>
          <a:xfrm>
            <a:off x="1112769" y="964045"/>
            <a:ext cx="6629400" cy="3290888"/>
          </a:xfrm>
        </p:spPr>
      </p:pic>
    </p:spTree>
    <p:extLst>
      <p:ext uri="{BB962C8B-B14F-4D97-AF65-F5344CB8AC3E}">
        <p14:creationId xmlns:p14="http://schemas.microsoft.com/office/powerpoint/2010/main" val="41325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03_scopeinheritance/01.html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21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Root Scope</a:t>
            </a:r>
          </a:p>
        </p:txBody>
      </p:sp>
      <p:pic>
        <p:nvPicPr>
          <p:cNvPr id="2969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2743" r="2057" b="6546"/>
          <a:stretch>
            <a:fillRect/>
          </a:stretch>
        </p:blipFill>
        <p:spPr>
          <a:xfrm>
            <a:off x="1125917" y="1172122"/>
            <a:ext cx="6917531" cy="290274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7460599" y="3771941"/>
              <a:ext cx="717390" cy="60585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2444" y="3733783"/>
                <a:ext cx="793700" cy="6821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821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Modifying Root Scope</a:t>
            </a:r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22955" r="12990" b="22029"/>
          <a:stretch>
            <a:fillRect/>
          </a:stretch>
        </p:blipFill>
        <p:spPr>
          <a:xfrm>
            <a:off x="1242236" y="1262684"/>
            <a:ext cx="6619875" cy="2743200"/>
          </a:xfrm>
        </p:spPr>
      </p:pic>
    </p:spTree>
    <p:extLst>
      <p:ext uri="{BB962C8B-B14F-4D97-AF65-F5344CB8AC3E}">
        <p14:creationId xmlns:p14="http://schemas.microsoft.com/office/powerpoint/2010/main" val="140843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03_scopeinheritance/02.html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35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Binding</a:t>
            </a:r>
          </a:p>
        </p:txBody>
      </p:sp>
      <p:pic>
        <p:nvPicPr>
          <p:cNvPr id="3277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15379" r="8173" b="8852"/>
          <a:stretch>
            <a:fillRect/>
          </a:stretch>
        </p:blipFill>
        <p:spPr>
          <a:xfrm>
            <a:off x="1451477" y="1082899"/>
            <a:ext cx="6469856" cy="3051572"/>
          </a:xfrm>
        </p:spPr>
      </p:pic>
    </p:spTree>
    <p:extLst>
      <p:ext uri="{BB962C8B-B14F-4D97-AF65-F5344CB8AC3E}">
        <p14:creationId xmlns:p14="http://schemas.microsoft.com/office/powerpoint/2010/main" val="77998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One Time Data Binding</a:t>
            </a:r>
          </a:p>
        </p:txBody>
      </p:sp>
      <p:pic>
        <p:nvPicPr>
          <p:cNvPr id="337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7" t="17685" r="11322" b="6216"/>
          <a:stretch>
            <a:fillRect/>
          </a:stretch>
        </p:blipFill>
        <p:spPr>
          <a:xfrm>
            <a:off x="1193006" y="1378640"/>
            <a:ext cx="7096125" cy="2981325"/>
          </a:xfrm>
        </p:spPr>
      </p:pic>
    </p:spTree>
    <p:extLst>
      <p:ext uri="{BB962C8B-B14F-4D97-AF65-F5344CB8AC3E}">
        <p14:creationId xmlns:p14="http://schemas.microsoft.com/office/powerpoint/2010/main" val="95213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One Way Data Binding</a:t>
            </a:r>
          </a:p>
        </p:txBody>
      </p:sp>
      <p:pic>
        <p:nvPicPr>
          <p:cNvPr id="348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t="20979" r="10582" b="5887"/>
          <a:stretch>
            <a:fillRect/>
          </a:stretch>
        </p:blipFill>
        <p:spPr>
          <a:xfrm>
            <a:off x="1173181" y="1378640"/>
            <a:ext cx="6698456" cy="2931319"/>
          </a:xfrm>
        </p:spPr>
      </p:pic>
    </p:spTree>
    <p:extLst>
      <p:ext uri="{BB962C8B-B14F-4D97-AF65-F5344CB8AC3E}">
        <p14:creationId xmlns:p14="http://schemas.microsoft.com/office/powerpoint/2010/main" val="258586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Way Data Binding</a:t>
            </a:r>
          </a:p>
        </p:txBody>
      </p:sp>
      <p:pic>
        <p:nvPicPr>
          <p:cNvPr id="358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19662" r="11137" b="6546"/>
          <a:stretch>
            <a:fillRect/>
          </a:stretch>
        </p:blipFill>
        <p:spPr>
          <a:xfrm>
            <a:off x="1202531" y="1460948"/>
            <a:ext cx="7163991" cy="2852738"/>
          </a:xfrm>
        </p:spPr>
      </p:pic>
    </p:spTree>
    <p:extLst>
      <p:ext uri="{BB962C8B-B14F-4D97-AF65-F5344CB8AC3E}">
        <p14:creationId xmlns:p14="http://schemas.microsoft.com/office/powerpoint/2010/main" val="3722849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MVC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7543800" cy="3444478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dirty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76" y="878503"/>
            <a:ext cx="4795838" cy="330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86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720699"/>
              </p:ext>
            </p:extLst>
          </p:nvPr>
        </p:nvGraphicFramePr>
        <p:xfrm>
          <a:off x="540068" y="878503"/>
          <a:ext cx="8046721" cy="357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391">
                  <a:extLst>
                    <a:ext uri="{9D8B030D-6E8A-4147-A177-3AD203B41FA5}">
                      <a16:colId xmlns:a16="http://schemas.microsoft.com/office/drawing/2014/main" val="1086962739"/>
                    </a:ext>
                  </a:extLst>
                </a:gridCol>
                <a:gridCol w="2873635">
                  <a:extLst>
                    <a:ext uri="{9D8B030D-6E8A-4147-A177-3AD203B41FA5}">
                      <a16:colId xmlns:a16="http://schemas.microsoft.com/office/drawing/2014/main" val="3194845014"/>
                    </a:ext>
                  </a:extLst>
                </a:gridCol>
                <a:gridCol w="1007825">
                  <a:extLst>
                    <a:ext uri="{9D8B030D-6E8A-4147-A177-3AD203B41FA5}">
                      <a16:colId xmlns:a16="http://schemas.microsoft.com/office/drawing/2014/main" val="3090287726"/>
                    </a:ext>
                  </a:extLst>
                </a:gridCol>
                <a:gridCol w="708391">
                  <a:extLst>
                    <a:ext uri="{9D8B030D-6E8A-4147-A177-3AD203B41FA5}">
                      <a16:colId xmlns:a16="http://schemas.microsoft.com/office/drawing/2014/main" val="2280298155"/>
                    </a:ext>
                  </a:extLst>
                </a:gridCol>
                <a:gridCol w="1709357">
                  <a:extLst>
                    <a:ext uri="{9D8B030D-6E8A-4147-A177-3AD203B41FA5}">
                      <a16:colId xmlns:a16="http://schemas.microsoft.com/office/drawing/2014/main" val="720570711"/>
                    </a:ext>
                  </a:extLst>
                </a:gridCol>
                <a:gridCol w="1039122">
                  <a:extLst>
                    <a:ext uri="{9D8B030D-6E8A-4147-A177-3AD203B41FA5}">
                      <a16:colId xmlns:a16="http://schemas.microsoft.com/office/drawing/2014/main" val="2188087561"/>
                    </a:ext>
                  </a:extLst>
                </a:gridCol>
              </a:tblGrid>
              <a:tr h="274824">
                <a:tc>
                  <a:txBody>
                    <a:bodyPr/>
                    <a:lstStyle/>
                    <a:p>
                      <a:r>
                        <a:rPr lang="en-US" sz="1400" dirty="0" err="1"/>
                        <a:t>Sl.No</a:t>
                      </a:r>
                      <a:endParaRPr lang="en-US" sz="1400" dirty="0"/>
                    </a:p>
                  </a:txBody>
                  <a:tcPr marL="68574" marR="68574" marT="34276" marB="3427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 marL="68574" marR="68574" marT="34276" marB="3427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</a:t>
                      </a:r>
                    </a:p>
                  </a:txBody>
                  <a:tcPr marL="68574" marR="68574" marT="34276" marB="34276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Sl.No</a:t>
                      </a:r>
                      <a:endParaRPr lang="en-US" sz="1400" dirty="0"/>
                    </a:p>
                  </a:txBody>
                  <a:tcPr marL="68574" marR="68574" marT="34276" marB="3427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 marL="68574" marR="68574" marT="34276" marB="3427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</a:t>
                      </a:r>
                    </a:p>
                  </a:txBody>
                  <a:tcPr marL="68574" marR="68574" marT="34276" marB="34276"/>
                </a:tc>
                <a:extLst>
                  <a:ext uri="{0D108BD9-81ED-4DB2-BD59-A6C34878D82A}">
                    <a16:rowId xmlns:a16="http://schemas.microsoft.com/office/drawing/2014/main" val="1536600682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Introduction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10:30 – 11:00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Routing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10:30 – 11:20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018874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Controllers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11:00 – 11:20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Routing </a:t>
                      </a:r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Params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11:20 – 11:40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80374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Scope &amp; Relation with Controllers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11:20 – 11:30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Resolving Routes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11:40 – 12:00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89399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Inheritance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11:30 – 11:50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Services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12:00 – 12:20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63853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Scope Inheritance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11:50 – 12:10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 &amp; Link process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12:20 – 01:15</a:t>
                      </a:r>
                    </a:p>
                  </a:txBody>
                  <a:tcPr marL="68574" marR="68574" marT="34276" marB="3427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80460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Binding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12:10 – 12:30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Modify DOM &amp; Link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02:00 – 02:30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21882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07.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Directive &amp; Custom Directives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12:30 – 01:15</a:t>
                      </a:r>
                    </a:p>
                  </a:txBody>
                  <a:tcPr marL="68574" marR="68574" marT="34276" marB="34276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Shared Scope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02:30 – 02:50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904935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Filters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02:00 – 02:30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Forms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02:50 – 03:00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925948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events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02:30 – 02:50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Angular Application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03:00 – 05:00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44541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validation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02:50 – 03:30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771311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Angular Select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03:30 – 04:00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423281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Watches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04:00 – 04:30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41353"/>
                  </a:ext>
                </a:extLst>
              </a:tr>
              <a:tr h="253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Digest Cycle Loop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04:30 – 05:00</a:t>
                      </a:r>
                    </a:p>
                  </a:txBody>
                  <a:tcPr marL="68574" marR="68574" marT="34276" marB="3427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34276" marB="34276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11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855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04_databinding/01.html</a:t>
            </a:r>
          </a:p>
          <a:p>
            <a:r>
              <a:rPr lang="en-US" altLang="en-US"/>
              <a:t>04_databinding/02.html</a:t>
            </a:r>
          </a:p>
        </p:txBody>
      </p:sp>
    </p:spTree>
    <p:extLst>
      <p:ext uri="{BB962C8B-B14F-4D97-AF65-F5344CB8AC3E}">
        <p14:creationId xmlns:p14="http://schemas.microsoft.com/office/powerpoint/2010/main" val="7700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1" y="56432"/>
            <a:ext cx="2844354" cy="1000274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AngularJS Directives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73635" y="1069803"/>
            <a:ext cx="7543800" cy="3377803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100" dirty="0"/>
              <a:t>Directives are markers (such as attributes, tags, and class names)      that tell AngularJS to attach a given behavior to a DOM element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100" dirty="0"/>
              <a:t>AngularJS directives are extended HTML attributes with prefix </a:t>
            </a:r>
            <a:r>
              <a:rPr lang="en-US" altLang="en-US" sz="2100" b="1" dirty="0"/>
              <a:t>ng-.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100" dirty="0"/>
              <a:t> </a:t>
            </a:r>
            <a:r>
              <a:rPr lang="en-US" altLang="en-US" sz="2100" b="1" dirty="0"/>
              <a:t>ng-app </a:t>
            </a:r>
            <a:r>
              <a:rPr lang="en-US" altLang="en-US" sz="2100" dirty="0"/>
              <a:t>directive initializes an AngularJS application.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100" dirty="0"/>
              <a:t> </a:t>
            </a:r>
            <a:r>
              <a:rPr lang="en-US" altLang="en-US" sz="2100" b="1" dirty="0"/>
              <a:t>ng-</a:t>
            </a:r>
            <a:r>
              <a:rPr lang="en-US" altLang="en-US" sz="2100" b="1" dirty="0" err="1"/>
              <a:t>init</a:t>
            </a:r>
            <a:r>
              <a:rPr lang="en-US" altLang="en-US" sz="2100" dirty="0"/>
              <a:t> directive initializes application data.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100" b="1" dirty="0" err="1"/>
              <a:t>ng</a:t>
            </a:r>
            <a:r>
              <a:rPr lang="en-US" altLang="en-US" sz="2100" b="1" dirty="0"/>
              <a:t>-model</a:t>
            </a:r>
            <a:r>
              <a:rPr lang="en-US" altLang="en-US" sz="2100" dirty="0"/>
              <a:t> directive binds the value of HTML controls 	(input, 	select, </a:t>
            </a:r>
            <a:r>
              <a:rPr lang="en-US" altLang="en-US" sz="2100" dirty="0" err="1"/>
              <a:t>textarea</a:t>
            </a:r>
            <a:r>
              <a:rPr lang="en-US" altLang="en-US" sz="2100" dirty="0"/>
              <a:t>) to application data.</a:t>
            </a:r>
          </a:p>
          <a:p>
            <a:pPr marL="0" indent="0" algn="just">
              <a:buNone/>
              <a:defRPr/>
            </a:pPr>
            <a:endParaRPr lang="en-US" altLang="en-US" sz="2100" dirty="0"/>
          </a:p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048606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ng-if</a:t>
            </a:r>
          </a:p>
        </p:txBody>
      </p:sp>
      <p:sp>
        <p:nvSpPr>
          <p:cNvPr id="399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Used to make a DOM element rendered or removed based on condition.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Completely removed from DOM (not show / hide using CSS).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Creates the scope for itself.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Evaluates the expression based on the scope.</a:t>
            </a:r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782" y="2172708"/>
            <a:ext cx="2731792" cy="1149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3341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ng-show and ng-hide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Shows or Hides a DOM element based on a condition.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Not removed from DOM.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No Scope created for it self.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Evaluates expression based on the scope.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01" y="1895104"/>
            <a:ext cx="3048196" cy="1415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463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ng-repeat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Kind of a loop which iterates through all items in a collection.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Instantiates “ng-repeat” template (item) for every iteration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Bind the instantiated template (item) with the current object.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Creates the scope for each instantiated template.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Evaluates expression of template based on the current item scope.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906" y="2317589"/>
            <a:ext cx="2678906" cy="1403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586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05_directives/01.html</a:t>
            </a:r>
          </a:p>
          <a:p>
            <a:r>
              <a:rPr lang="en-US" altLang="en-US"/>
              <a:t>05_directives/02.html</a:t>
            </a:r>
          </a:p>
        </p:txBody>
      </p:sp>
    </p:spTree>
    <p:extLst>
      <p:ext uri="{BB962C8B-B14F-4D97-AF65-F5344CB8AC3E}">
        <p14:creationId xmlns:p14="http://schemas.microsoft.com/office/powerpoint/2010/main" val="20241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directives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Own angular directive.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Various Types.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Components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altLang="en-US" sz="1350"/>
              <a:t>Custom element contains its own HTML template.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Decorators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altLang="en-US" sz="1350"/>
              <a:t>To enhance functionality of existing directive.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Templating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782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05_directives/03.html</a:t>
            </a:r>
          </a:p>
          <a:p>
            <a:r>
              <a:rPr lang="en-US" altLang="en-US"/>
              <a:t>05_directives/04.html</a:t>
            </a:r>
          </a:p>
          <a:p>
            <a:r>
              <a:rPr lang="en-US" altLang="en-US"/>
              <a:t>05_directives/05.html</a:t>
            </a:r>
          </a:p>
          <a:p>
            <a:r>
              <a:rPr lang="en-US" altLang="en-US"/>
              <a:t>05_directives/06.html</a:t>
            </a:r>
          </a:p>
        </p:txBody>
      </p:sp>
    </p:spTree>
    <p:extLst>
      <p:ext uri="{BB962C8B-B14F-4D97-AF65-F5344CB8AC3E}">
        <p14:creationId xmlns:p14="http://schemas.microsoft.com/office/powerpoint/2010/main" val="322154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</a:t>
            </a:r>
            <a:r>
              <a:rPr lang="en-US" dirty="0" err="1"/>
              <a:t>Js</a:t>
            </a:r>
            <a:r>
              <a:rPr lang="en-US" dirty="0"/>
              <a:t> Filters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Any angular JS filter usually takes input and gives output.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Can be used to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Format data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Transform data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Search /Filter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Can be used in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Templates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Controllers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Services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Types Of Filters.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Built-in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/>
              <a:t>Custom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580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</a:t>
            </a:r>
            <a:r>
              <a:rPr lang="en-US" dirty="0" err="1"/>
              <a:t>Js</a:t>
            </a:r>
            <a:r>
              <a:rPr lang="en-US" dirty="0"/>
              <a:t> Filters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currency </a:t>
            </a:r>
            <a:r>
              <a:rPr lang="en-US" altLang="en-US" dirty="0"/>
              <a:t>Format a number to a currency format.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date</a:t>
            </a:r>
            <a:r>
              <a:rPr lang="en-US" altLang="en-US" dirty="0"/>
              <a:t> Format a date to a specified format.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filter</a:t>
            </a:r>
            <a:r>
              <a:rPr lang="en-US" altLang="en-US" dirty="0"/>
              <a:t> Select a subset of items from an array.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 err="1"/>
              <a:t>json</a:t>
            </a:r>
            <a:r>
              <a:rPr lang="en-US" altLang="en-US" dirty="0"/>
              <a:t> Format an object to a JSON string.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 err="1"/>
              <a:t>limitTo</a:t>
            </a:r>
            <a:r>
              <a:rPr lang="en-US" altLang="en-US" dirty="0"/>
              <a:t> Limits an array/string, into a specified number of elements/characters.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lowercase</a:t>
            </a:r>
            <a:r>
              <a:rPr lang="en-US" altLang="en-US" dirty="0"/>
              <a:t> Format a string to lower case.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number</a:t>
            </a:r>
            <a:r>
              <a:rPr lang="en-US" altLang="en-US" dirty="0"/>
              <a:t> Format a number to a string.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 err="1"/>
              <a:t>orderBy</a:t>
            </a:r>
            <a:r>
              <a:rPr lang="en-US" altLang="en-US" dirty="0"/>
              <a:t> Orders an array by an expression.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b="1" dirty="0"/>
              <a:t>uppercase</a:t>
            </a:r>
            <a:r>
              <a:rPr lang="en-US" altLang="en-US" dirty="0"/>
              <a:t> Format a string to upper case.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493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Prerequisites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680833" y="402104"/>
            <a:ext cx="4859782" cy="40289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Prerequisites.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 dirty="0"/>
              <a:t>HTML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 dirty="0"/>
              <a:t>JavaScript.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Installable.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200" dirty="0"/>
              <a:t>Editor (atom / WebStorm …)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566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07_filters/01.html</a:t>
            </a:r>
          </a:p>
          <a:p>
            <a:r>
              <a:rPr lang="en-US" altLang="en-US"/>
              <a:t>07_filters/02.html</a:t>
            </a:r>
          </a:p>
          <a:p>
            <a:r>
              <a:rPr lang="en-US" altLang="en-US"/>
              <a:t>07_filters/03.html</a:t>
            </a:r>
          </a:p>
          <a:p>
            <a:r>
              <a:rPr lang="en-US" altLang="en-US"/>
              <a:t>07_filters/04.html</a:t>
            </a:r>
          </a:p>
        </p:txBody>
      </p:sp>
    </p:spTree>
    <p:extLst>
      <p:ext uri="{BB962C8B-B14F-4D97-AF65-F5344CB8AC3E}">
        <p14:creationId xmlns:p14="http://schemas.microsoft.com/office/powerpoint/2010/main" val="2768661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</a:t>
            </a:r>
            <a:r>
              <a:rPr lang="en-US" dirty="0" err="1"/>
              <a:t>Js</a:t>
            </a:r>
            <a:r>
              <a:rPr lang="en-US" dirty="0"/>
              <a:t> Events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822722" y="1384697"/>
            <a:ext cx="7543800" cy="3319463"/>
          </a:xfrm>
        </p:spPr>
        <p:txBody>
          <a:bodyPr/>
          <a:lstStyle/>
          <a:p>
            <a:r>
              <a:rPr lang="en-US" altLang="en-US"/>
              <a:t>You can add AngularJS event listeners to  HTML elements by using one or more of these directives.</a:t>
            </a:r>
          </a:p>
          <a:p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6104" y="1883569"/>
          <a:ext cx="6096000" cy="2255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ng</a:t>
                      </a:r>
                      <a:r>
                        <a:rPr lang="en-US" sz="1400" kern="1200" dirty="0">
                          <a:effectLst/>
                        </a:rPr>
                        <a:t>-blur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ng-keypress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ng-change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keyup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ng-click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mousedown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ng-copy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mouseenter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ng-cut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mouseleave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dblclick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mousemove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9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ng-focus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mouseover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keydown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ng-</a:t>
                      </a:r>
                      <a:r>
                        <a:rPr lang="en-US" sz="1400" kern="1200" dirty="0" err="1">
                          <a:effectLst/>
                        </a:rPr>
                        <a:t>mouseup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8" marB="3429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63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08_events/01.html</a:t>
            </a:r>
          </a:p>
        </p:txBody>
      </p:sp>
    </p:spTree>
    <p:extLst>
      <p:ext uri="{BB962C8B-B14F-4D97-AF65-F5344CB8AC3E}">
        <p14:creationId xmlns:p14="http://schemas.microsoft.com/office/powerpoint/2010/main" val="3383921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</a:t>
            </a:r>
            <a:r>
              <a:rPr lang="en-US" dirty="0" err="1"/>
              <a:t>Js</a:t>
            </a:r>
            <a:r>
              <a:rPr lang="en-US" dirty="0"/>
              <a:t> Validation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/>
              <a:t>AngularJS offers client-side form validation.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/>
              <a:t>AngularJS monitors the state of the form and input fields (input, </a:t>
            </a:r>
            <a:r>
              <a:rPr lang="en-US" altLang="en-US" dirty="0" err="1"/>
              <a:t>textarea</a:t>
            </a:r>
            <a:r>
              <a:rPr lang="en-US" altLang="en-US" dirty="0"/>
              <a:t>, select), and lets you 	notify the user about the current state.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/>
              <a:t>AngularJS also holds information about whether they have been touched, or modified, or not.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/>
              <a:t>You can use standard HTML5 attributes to validate input, or you can make your own validation 	functions.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8585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09_validation/01.html</a:t>
            </a:r>
          </a:p>
          <a:p>
            <a:r>
              <a:rPr lang="en-US" altLang="en-US"/>
              <a:t>09_validation/02.html</a:t>
            </a:r>
          </a:p>
        </p:txBody>
      </p:sp>
    </p:spTree>
    <p:extLst>
      <p:ext uri="{BB962C8B-B14F-4D97-AF65-F5344CB8AC3E}">
        <p14:creationId xmlns:p14="http://schemas.microsoft.com/office/powerpoint/2010/main" val="7006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</a:t>
            </a:r>
            <a:r>
              <a:rPr lang="en-US" dirty="0" err="1"/>
              <a:t>Js</a:t>
            </a:r>
            <a:r>
              <a:rPr lang="en-US" dirty="0"/>
              <a:t> Select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Dropdowns made with ng-options allows the selected value to be an object,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While dropdowns made from ng-repeat has to be a string.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&lt;select ng-model="selectedName" ng-options="x for x in names"&gt;&lt;/select&gt;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&lt;select&gt;&lt;option ng-repeat="x in names"&gt;{{x}}&lt;/option&gt;&lt;/select&gt;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526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10_select/01.html</a:t>
            </a:r>
          </a:p>
          <a:p>
            <a:r>
              <a:rPr lang="en-US" altLang="en-US"/>
              <a:t>10_select/02.html</a:t>
            </a:r>
          </a:p>
          <a:p>
            <a:r>
              <a:rPr lang="en-US" altLang="en-US"/>
              <a:t>10_select/03.html</a:t>
            </a:r>
          </a:p>
        </p:txBody>
      </p:sp>
    </p:spTree>
    <p:extLst>
      <p:ext uri="{BB962C8B-B14F-4D97-AF65-F5344CB8AC3E}">
        <p14:creationId xmlns:p14="http://schemas.microsoft.com/office/powerpoint/2010/main" val="299714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watchers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4186238" cy="301704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Nothing but monitoring : keeping track of (watching) scope variables and change of their values.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How watch works: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350" dirty="0"/>
              <a:t>When ever there is a databinding to a scope variables it creates watch.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350" dirty="0"/>
              <a:t>Watched  by angular </a:t>
            </a:r>
            <a:r>
              <a:rPr lang="en-US" altLang="en-US" sz="1350" dirty="0" err="1"/>
              <a:t>js</a:t>
            </a:r>
            <a:r>
              <a:rPr lang="en-US" altLang="en-US" sz="1350" dirty="0"/>
              <a:t> framework (specifically digest cycle).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350" dirty="0"/>
              <a:t>Some variables may not be watched.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350" dirty="0"/>
              <a:t>Can execute custom functions on value change.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Used heavily in data binding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Bindings are associated with watches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   </a:t>
            </a:r>
          </a:p>
        </p:txBody>
      </p:sp>
      <p:pic>
        <p:nvPicPr>
          <p:cNvPr id="5530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7" t="14951" r="3069" b="37170"/>
          <a:stretch>
            <a:fillRect/>
          </a:stretch>
        </p:blipFill>
        <p:spPr bwMode="auto">
          <a:xfrm>
            <a:off x="5291614" y="1378640"/>
            <a:ext cx="3699272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482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Watch and Listener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822723" y="1384698"/>
            <a:ext cx="4112419" cy="3017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We can add our own watch using $watch function available through $scope object.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Used when angular </a:t>
            </a:r>
            <a:r>
              <a:rPr lang="en-US" altLang="en-US" sz="1800" dirty="0" err="1"/>
              <a:t>js</a:t>
            </a:r>
            <a:r>
              <a:rPr lang="en-US" altLang="en-US" sz="1800" dirty="0"/>
              <a:t> does not consider the variables for watching.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 Watch Listener is a function which gets executed when a watch detects value change. </a:t>
            </a:r>
          </a:p>
        </p:txBody>
      </p:sp>
      <p:pic>
        <p:nvPicPr>
          <p:cNvPr id="5632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3" t="28889" b="35959"/>
          <a:stretch>
            <a:fillRect/>
          </a:stretch>
        </p:blipFill>
        <p:spPr bwMode="auto">
          <a:xfrm>
            <a:off x="5039916" y="1378640"/>
            <a:ext cx="4104084" cy="180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739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Types of Watches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3624263" cy="30170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$watch – Reference watch.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$watch with true – Equality watch.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$</a:t>
            </a:r>
            <a:r>
              <a:rPr lang="en-US" altLang="en-US" sz="1800" dirty="0" err="1"/>
              <a:t>watchGroup</a:t>
            </a:r>
            <a:r>
              <a:rPr lang="en-US" altLang="en-US" sz="1800" dirty="0"/>
              <a:t> – Reference watch for multiple variables, doe not support true(deep watch).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/>
              <a:t>$</a:t>
            </a:r>
            <a:r>
              <a:rPr lang="en-US" altLang="en-US" sz="1800" dirty="0" err="1"/>
              <a:t>watchCollection</a:t>
            </a:r>
            <a:r>
              <a:rPr lang="en-US" altLang="en-US" sz="1800" dirty="0"/>
              <a:t> – used to watch arrays, detects the modification to arrays, not supported to array items change.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73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0" t="34344" b="20000"/>
          <a:stretch>
            <a:fillRect/>
          </a:stretch>
        </p:blipFill>
        <p:spPr bwMode="auto">
          <a:xfrm>
            <a:off x="4944252" y="1305185"/>
            <a:ext cx="4000500" cy="253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98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AngularJS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7543800" cy="3336131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 Angular JS is a client side JS framework. 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Angular is developed by Google. 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 Built to ease the burden of writing complex apps.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Goals :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Separate DOM manipulation from application logic.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Separation of concern using MVC.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Make SPA development easier.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Provide solid foundation for robust JS client side application.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Extensibility and Customization.</a:t>
            </a:r>
          </a:p>
          <a:p>
            <a:pPr lvl="4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1350" dirty="0"/>
              <a:t>Two way, One way &amp; One time data binding.</a:t>
            </a:r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endParaRPr lang="en-US" altLang="en-US" sz="1800" dirty="0"/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endParaRPr lang="en-US" altLang="en-US" sz="1800" dirty="0"/>
          </a:p>
          <a:p>
            <a:pPr algn="just" eaLnBrk="1" hangingPunct="1">
              <a:buFont typeface="Wingdings" panose="05000000000000000000" pitchFamily="2" charset="2"/>
              <a:buChar char="v"/>
              <a:defRPr/>
            </a:pPr>
            <a:endParaRPr lang="en-US" altLang="en-US" sz="1800" dirty="0"/>
          </a:p>
          <a:p>
            <a:pPr marL="0" indent="0"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044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$</a:t>
            </a:r>
            <a:r>
              <a:rPr lang="en-US" altLang="en-US" dirty="0" err="1"/>
              <a:t>watchGroup</a:t>
            </a:r>
            <a:r>
              <a:rPr lang="en-US" altLang="en-US" dirty="0"/>
              <a:t> &amp; $</a:t>
            </a:r>
            <a:r>
              <a:rPr lang="en-US" altLang="en-US" dirty="0" err="1"/>
              <a:t>watchCollection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8372" name="Picture 6">
            <a:hlinkClick r:id="rId2" action="ppaction://program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6" t="37373" b="21010"/>
          <a:stretch>
            <a:fillRect/>
          </a:stretch>
        </p:blipFill>
        <p:spPr bwMode="auto">
          <a:xfrm>
            <a:off x="4663679" y="1551385"/>
            <a:ext cx="4239815" cy="234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2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11919" r="1250" b="57172"/>
          <a:stretch>
            <a:fillRect/>
          </a:stretch>
        </p:blipFill>
        <p:spPr bwMode="auto">
          <a:xfrm>
            <a:off x="134518" y="1769632"/>
            <a:ext cx="4069556" cy="220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25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12_watches/01.html</a:t>
            </a:r>
          </a:p>
          <a:p>
            <a:r>
              <a:rPr lang="en-US" altLang="en-US"/>
              <a:t>12_watches/02.html</a:t>
            </a:r>
          </a:p>
          <a:p>
            <a:r>
              <a:rPr lang="en-US" altLang="en-US"/>
              <a:t>12_watches/03.html</a:t>
            </a:r>
          </a:p>
          <a:p>
            <a:r>
              <a:rPr lang="en-US" altLang="en-US"/>
              <a:t>12_watches/04.html</a:t>
            </a:r>
          </a:p>
          <a:p>
            <a:r>
              <a:rPr lang="en-US" altLang="en-US"/>
              <a:t>12_watches/05.html</a:t>
            </a:r>
          </a:p>
          <a:p>
            <a:r>
              <a:rPr lang="en-US" altLang="en-US"/>
              <a:t>12_watches/06.html</a:t>
            </a:r>
          </a:p>
        </p:txBody>
      </p:sp>
    </p:spTree>
    <p:extLst>
      <p:ext uri="{BB962C8B-B14F-4D97-AF65-F5344CB8AC3E}">
        <p14:creationId xmlns:p14="http://schemas.microsoft.com/office/powerpoint/2010/main" val="2593999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Watch List</a:t>
            </a:r>
          </a:p>
        </p:txBody>
      </p:sp>
      <p:pic>
        <p:nvPicPr>
          <p:cNvPr id="6041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3" t="21432" r="22137" b="30743"/>
          <a:stretch>
            <a:fillRect/>
          </a:stretch>
        </p:blipFill>
        <p:spPr>
          <a:xfrm>
            <a:off x="675085" y="1378640"/>
            <a:ext cx="5174456" cy="2868216"/>
          </a:xfrm>
        </p:spPr>
      </p:pic>
      <p:pic>
        <p:nvPicPr>
          <p:cNvPr id="6042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1" t="23331" r="12257" b="23631"/>
          <a:stretch>
            <a:fillRect/>
          </a:stretch>
        </p:blipFill>
        <p:spPr bwMode="auto">
          <a:xfrm>
            <a:off x="6498276" y="1387674"/>
            <a:ext cx="2556272" cy="30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882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Digest Process</a:t>
            </a:r>
          </a:p>
        </p:txBody>
      </p:sp>
      <p:sp>
        <p:nvSpPr>
          <p:cNvPr id="61443" name="Content Placeholder 5"/>
          <p:cNvSpPr>
            <a:spLocks noGrp="1"/>
          </p:cNvSpPr>
          <p:nvPr>
            <p:ph idx="1"/>
          </p:nvPr>
        </p:nvSpPr>
        <p:spPr>
          <a:xfrm>
            <a:off x="822723" y="1384698"/>
            <a:ext cx="4798219" cy="3017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Responsible to walk through entire watch list for modification. Also called dirty checking.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Exists modification? Execute the watch listners if any.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Keeps note of all modifications and notifies angular framework to update the DOM.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DOM get update after Digest process.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/>
              <a:t>Digest process runs as a part of angular context.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/>
          </a:p>
        </p:txBody>
      </p:sp>
      <p:pic>
        <p:nvPicPr>
          <p:cNvPr id="6144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9" t="14748" r="9659" b="11313"/>
          <a:stretch>
            <a:fillRect/>
          </a:stretch>
        </p:blipFill>
        <p:spPr bwMode="auto">
          <a:xfrm>
            <a:off x="6078141" y="1075342"/>
            <a:ext cx="2327672" cy="309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582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Digest Cycle</a:t>
            </a:r>
          </a:p>
        </p:txBody>
      </p:sp>
      <p:pic>
        <p:nvPicPr>
          <p:cNvPr id="6246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15063" r="20975"/>
          <a:stretch>
            <a:fillRect/>
          </a:stretch>
        </p:blipFill>
        <p:spPr>
          <a:xfrm>
            <a:off x="1962245" y="1177425"/>
            <a:ext cx="4862513" cy="3022997"/>
          </a:xfrm>
        </p:spPr>
      </p:pic>
    </p:spTree>
    <p:extLst>
      <p:ext uri="{BB962C8B-B14F-4D97-AF65-F5344CB8AC3E}">
        <p14:creationId xmlns:p14="http://schemas.microsoft.com/office/powerpoint/2010/main" val="3261467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349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3" t="13737" r="21249" b="25252"/>
          <a:stretch>
            <a:fillRect/>
          </a:stretch>
        </p:blipFill>
        <p:spPr bwMode="auto">
          <a:xfrm>
            <a:off x="294179" y="1194766"/>
            <a:ext cx="3336131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6" t="13333" b="14343"/>
          <a:stretch>
            <a:fillRect/>
          </a:stretch>
        </p:blipFill>
        <p:spPr bwMode="auto">
          <a:xfrm>
            <a:off x="3657789" y="1323975"/>
            <a:ext cx="5350669" cy="310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49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Digest Cycle Scope level</a:t>
            </a:r>
          </a:p>
        </p:txBody>
      </p:sp>
      <p:pic>
        <p:nvPicPr>
          <p:cNvPr id="6451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21265" r="31242" b="7100"/>
          <a:stretch>
            <a:fillRect/>
          </a:stretch>
        </p:blipFill>
        <p:spPr>
          <a:xfrm>
            <a:off x="2888457" y="1044386"/>
            <a:ext cx="2903935" cy="3242072"/>
          </a:xfrm>
        </p:spPr>
      </p:pic>
    </p:spTree>
    <p:extLst>
      <p:ext uri="{BB962C8B-B14F-4D97-AF65-F5344CB8AC3E}">
        <p14:creationId xmlns:p14="http://schemas.microsoft.com/office/powerpoint/2010/main" val="1468244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Complete Picture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55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t="14748" r="15001" b="12727"/>
          <a:stretch>
            <a:fillRect/>
          </a:stretch>
        </p:blipFill>
        <p:spPr bwMode="auto">
          <a:xfrm>
            <a:off x="1419069" y="878503"/>
            <a:ext cx="617220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856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13_digest/01.html</a:t>
            </a:r>
          </a:p>
          <a:p>
            <a:r>
              <a:rPr lang="en-US" altLang="en-US"/>
              <a:t>13_digest/02.html</a:t>
            </a:r>
          </a:p>
        </p:txBody>
      </p:sp>
    </p:spTree>
    <p:extLst>
      <p:ext uri="{BB962C8B-B14F-4D97-AF65-F5344CB8AC3E}">
        <p14:creationId xmlns:p14="http://schemas.microsoft.com/office/powerpoint/2010/main" val="553589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Compile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The first step of execution / processing a directive for rendering.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Loads and Traverse the DOM.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350" dirty="0"/>
              <a:t>Compile each of the directives collected (nested Directive)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Happens for both existing and custom directive.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“compile” function : executes code during compilation.</a:t>
            </a:r>
          </a:p>
        </p:txBody>
      </p:sp>
      <p:grpSp>
        <p:nvGrpSpPr>
          <p:cNvPr id="67588" name="Group 14"/>
          <p:cNvGrpSpPr>
            <a:grpSpLocks/>
          </p:cNvGrpSpPr>
          <p:nvPr/>
        </p:nvGrpSpPr>
        <p:grpSpPr bwMode="auto">
          <a:xfrm>
            <a:off x="4606915" y="1580322"/>
            <a:ext cx="2774156" cy="2743357"/>
            <a:chOff x="8202516" y="1945658"/>
            <a:chExt cx="3698331" cy="4032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9838" y="1945658"/>
              <a:ext cx="3248025" cy="13843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2516" y="4595532"/>
              <a:ext cx="3698331" cy="1382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9007260" y="2306146"/>
              <a:ext cx="2630101" cy="6145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8" name="Connector: Elbow 7"/>
            <p:cNvCxnSpPr>
              <a:cxnSpLocks/>
              <a:stCxn id="6" idx="2"/>
            </p:cNvCxnSpPr>
            <p:nvPr/>
          </p:nvCxnSpPr>
          <p:spPr>
            <a:xfrm rot="16200000" flipH="1">
              <a:off x="9271019" y="3971219"/>
              <a:ext cx="2100994" cy="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/>
            <p:cNvCxnSpPr/>
            <p:nvPr/>
          </p:nvCxnSpPr>
          <p:spPr>
            <a:xfrm rot="5400000">
              <a:off x="9978823" y="3618728"/>
              <a:ext cx="2578997" cy="22697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/>
            <p:cNvCxnSpPr/>
            <p:nvPr/>
          </p:nvCxnSpPr>
          <p:spPr>
            <a:xfrm rot="5400000">
              <a:off x="8461467" y="3480565"/>
              <a:ext cx="2293147" cy="217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36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AngularJS Overview / features</a:t>
            </a:r>
          </a:p>
        </p:txBody>
      </p:sp>
      <p:pic>
        <p:nvPicPr>
          <p:cNvPr id="13315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245" y="1066645"/>
            <a:ext cx="5186363" cy="3319463"/>
          </a:xfrm>
        </p:spPr>
      </p:pic>
    </p:spTree>
    <p:extLst>
      <p:ext uri="{BB962C8B-B14F-4D97-AF65-F5344CB8AC3E}">
        <p14:creationId xmlns:p14="http://schemas.microsoft.com/office/powerpoint/2010/main" val="1370585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Link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The next phase after compile.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Works on an instance of a template.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3 internal phases of an template (executed in sequence).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Controller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Pre-Link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500"/>
              <a:t>Post-Link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Gets rendered after link phase.</a:t>
            </a:r>
          </a:p>
        </p:txBody>
      </p:sp>
      <p:grpSp>
        <p:nvGrpSpPr>
          <p:cNvPr id="68612" name="Group 8"/>
          <p:cNvGrpSpPr>
            <a:grpSpLocks/>
          </p:cNvGrpSpPr>
          <p:nvPr/>
        </p:nvGrpSpPr>
        <p:grpSpPr bwMode="auto">
          <a:xfrm>
            <a:off x="873252" y="2027582"/>
            <a:ext cx="2436019" cy="2028515"/>
            <a:chOff x="8539022" y="1932010"/>
            <a:chExt cx="3248025" cy="30767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9022" y="1932010"/>
              <a:ext cx="3248025" cy="13843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902" y="4551528"/>
              <a:ext cx="2619375" cy="457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7" name="Connector: Elbow 6"/>
            <p:cNvCxnSpPr>
              <a:cxnSpLocks/>
              <a:stCxn id="4" idx="2"/>
              <a:endCxn id="5" idx="0"/>
            </p:cNvCxnSpPr>
            <p:nvPr/>
          </p:nvCxnSpPr>
          <p:spPr>
            <a:xfrm rot="16200000" flipH="1">
              <a:off x="9659767" y="3819641"/>
              <a:ext cx="1235132" cy="228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613" name="TextBox 10"/>
          <p:cNvSpPr txBox="1">
            <a:spLocks noChangeArrowheads="1"/>
          </p:cNvSpPr>
          <p:nvPr/>
        </p:nvSpPr>
        <p:spPr bwMode="auto">
          <a:xfrm>
            <a:off x="2472809" y="3454572"/>
            <a:ext cx="77213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50" dirty="0"/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3392449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96" y="93169"/>
            <a:ext cx="2844354" cy="1000274"/>
          </a:xfrm>
        </p:spPr>
        <p:txBody>
          <a:bodyPr/>
          <a:lstStyle/>
          <a:p>
            <a:pPr>
              <a:defRPr/>
            </a:pPr>
            <a:r>
              <a:rPr lang="en-US" dirty="0"/>
              <a:t>Compile &amp; Link : The Process</a:t>
            </a:r>
          </a:p>
        </p:txBody>
      </p:sp>
      <p:sp>
        <p:nvSpPr>
          <p:cNvPr id="69635" name="TextBox 62"/>
          <p:cNvSpPr txBox="1">
            <a:spLocks noChangeArrowheads="1"/>
          </p:cNvSpPr>
          <p:nvPr/>
        </p:nvSpPr>
        <p:spPr bwMode="auto">
          <a:xfrm>
            <a:off x="4435078" y="2309812"/>
            <a:ext cx="77213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50"/>
              <a:t>instance</a:t>
            </a:r>
          </a:p>
        </p:txBody>
      </p:sp>
      <p:grpSp>
        <p:nvGrpSpPr>
          <p:cNvPr id="69636" name="Group 67"/>
          <p:cNvGrpSpPr>
            <a:grpSpLocks/>
          </p:cNvGrpSpPr>
          <p:nvPr/>
        </p:nvGrpSpPr>
        <p:grpSpPr bwMode="auto">
          <a:xfrm>
            <a:off x="919162" y="828485"/>
            <a:ext cx="7058026" cy="1553766"/>
            <a:chOff x="1374119" y="1839128"/>
            <a:chExt cx="9411890" cy="20730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991" y="2297661"/>
              <a:ext cx="2962275" cy="9778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69642" name="Group 61"/>
            <p:cNvGrpSpPr>
              <a:grpSpLocks/>
            </p:cNvGrpSpPr>
            <p:nvPr/>
          </p:nvGrpSpPr>
          <p:grpSpPr bwMode="auto">
            <a:xfrm>
              <a:off x="6332508" y="1839128"/>
              <a:ext cx="4453501" cy="2073089"/>
              <a:chOff x="6332508" y="1784536"/>
              <a:chExt cx="4453501" cy="207308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8099" y="2568197"/>
                <a:ext cx="3444384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332508" y="1943392"/>
                <a:ext cx="1439038" cy="40038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350" dirty="0"/>
                  <a:t>1.Controller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805894" y="1956102"/>
                <a:ext cx="797755" cy="40038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350" dirty="0"/>
                  <a:t>2.Pre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652138" y="1970399"/>
                <a:ext cx="900360" cy="40038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350" dirty="0"/>
                  <a:t>3.Post</a:t>
                </a:r>
              </a:p>
            </p:txBody>
          </p:sp>
          <p:cxnSp>
            <p:nvCxnSpPr>
              <p:cNvPr id="11" name="Straight Connector 10"/>
              <p:cNvCxnSpPr>
                <a:cxnSpLocks/>
                <a:stCxn id="6" idx="2"/>
              </p:cNvCxnSpPr>
              <p:nvPr/>
            </p:nvCxnSpPr>
            <p:spPr>
              <a:xfrm flipH="1">
                <a:off x="6980290" y="2343772"/>
                <a:ext cx="71737" cy="1513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/>
              <p:cNvCxnSpPr>
                <a:cxnSpLocks/>
              </p:cNvCxnSpPr>
              <p:nvPr/>
            </p:nvCxnSpPr>
            <p:spPr>
              <a:xfrm>
                <a:off x="8775979" y="3279384"/>
                <a:ext cx="409627" cy="158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185606" y="3082401"/>
                <a:ext cx="1195350" cy="40038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350" dirty="0"/>
                  <a:t>4.Render</a:t>
                </a:r>
              </a:p>
            </p:txBody>
          </p: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775979" y="2338948"/>
                <a:ext cx="0" cy="9293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/>
              <p:cNvCxnSpPr>
                <a:cxnSpLocks/>
                <a:stCxn id="9" idx="0"/>
              </p:cNvCxnSpPr>
              <p:nvPr/>
            </p:nvCxnSpPr>
            <p:spPr>
              <a:xfrm rot="5400000" flipH="1" flipV="1">
                <a:off x="9695656" y="1253157"/>
                <a:ext cx="123906" cy="1310579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/>
              <p:cNvCxnSpPr>
                <a:cxnSpLocks/>
              </p:cNvCxnSpPr>
              <p:nvPr/>
            </p:nvCxnSpPr>
            <p:spPr>
              <a:xfrm rot="10800000" flipV="1">
                <a:off x="8142487" y="1846490"/>
                <a:ext cx="2378376" cy="1787147"/>
              </a:xfrm>
              <a:prstGeom prst="bentConnector3">
                <a:avLst>
                  <a:gd name="adj1" fmla="val 131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  <a:stCxn id="8" idx="2"/>
              </p:cNvCxnSpPr>
              <p:nvPr/>
            </p:nvCxnSpPr>
            <p:spPr>
              <a:xfrm flipH="1">
                <a:off x="8150426" y="2356482"/>
                <a:ext cx="54347" cy="12771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/>
              <p:cNvCxnSpPr>
                <a:cxnSpLocks/>
                <a:stCxn id="8" idx="0"/>
              </p:cNvCxnSpPr>
              <p:nvPr/>
            </p:nvCxnSpPr>
            <p:spPr>
              <a:xfrm rot="5400000" flipH="1" flipV="1">
                <a:off x="9409607" y="579701"/>
                <a:ext cx="171567" cy="258123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48"/>
              <p:cNvCxnSpPr>
                <a:cxnSpLocks/>
              </p:cNvCxnSpPr>
              <p:nvPr/>
            </p:nvCxnSpPr>
            <p:spPr>
              <a:xfrm rot="10800000" flipV="1">
                <a:off x="6980290" y="1795656"/>
                <a:ext cx="3805718" cy="2061969"/>
              </a:xfrm>
              <a:prstGeom prst="bentConnector3">
                <a:avLst>
                  <a:gd name="adj1" fmla="val -12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643" name="TextBox 63"/>
            <p:cNvSpPr txBox="1">
              <a:spLocks noChangeArrowheads="1"/>
            </p:cNvSpPr>
            <p:nvPr/>
          </p:nvSpPr>
          <p:spPr bwMode="auto">
            <a:xfrm>
              <a:off x="1374119" y="1873561"/>
              <a:ext cx="1020066" cy="40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350"/>
                <a:t>Compile</a:t>
              </a:r>
            </a:p>
          </p:txBody>
        </p:sp>
        <p:cxnSp>
          <p:nvCxnSpPr>
            <p:cNvPr id="66" name="Straight Arrow Connector 65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355821" y="2785918"/>
              <a:ext cx="2071950" cy="6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219076" y="2620765"/>
            <a:ext cx="2059781" cy="1731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Compile: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Loads &amp; Traverse the DOM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Execute only one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Return link function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No scope present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No instance template created yet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Can manipulate DOM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Can not play with data / events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384456" y="2621697"/>
            <a:ext cx="1881188" cy="1731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Controller: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The first to execute for every instance of template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Creates the scope for the template instance.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Cn manipulate data for template instance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Not recommended to access DOM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320655" y="2649097"/>
            <a:ext cx="21336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Pre  link: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Executes immediately after controller phase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Ref DOM template instance is available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Template instance not linked to scope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No access  to child elements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556970" y="2649097"/>
            <a:ext cx="237597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Post Link: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Last phase (linking function).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Scope &amp; template Instance linked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Child elements are ready.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Safe to attach event handlers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Scope can be manipulated but not safe for </a:t>
            </a:r>
            <a:r>
              <a:rPr lang="en-US" sz="1200" dirty="0" err="1"/>
              <a:t>childrens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3356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Compile &amp; Link: Nested Directive</a:t>
            </a:r>
          </a:p>
        </p:txBody>
      </p:sp>
      <p:pic>
        <p:nvPicPr>
          <p:cNvPr id="7065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12457" r="21352" b="6796"/>
          <a:stretch>
            <a:fillRect/>
          </a:stretch>
        </p:blipFill>
        <p:spPr>
          <a:xfrm>
            <a:off x="3809119" y="378365"/>
            <a:ext cx="4553587" cy="3646983"/>
          </a:xfrm>
        </p:spPr>
      </p:pic>
    </p:spTree>
    <p:extLst>
      <p:ext uri="{BB962C8B-B14F-4D97-AF65-F5344CB8AC3E}">
        <p14:creationId xmlns:p14="http://schemas.microsoft.com/office/powerpoint/2010/main" val="3398123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06_compile&amp;link/01.html</a:t>
            </a:r>
          </a:p>
          <a:p>
            <a:r>
              <a:rPr lang="en-US" altLang="en-US"/>
              <a:t>06_compile&amp;link/02.html</a:t>
            </a:r>
          </a:p>
          <a:p>
            <a:r>
              <a:rPr lang="en-US" altLang="en-US"/>
              <a:t>06_compile&amp;link/03.html</a:t>
            </a:r>
          </a:p>
          <a:p>
            <a:r>
              <a:rPr lang="en-US" altLang="en-US"/>
              <a:t>06_compile&amp;link/04.html</a:t>
            </a:r>
          </a:p>
          <a:p>
            <a:r>
              <a:rPr lang="en-US" altLang="en-US"/>
              <a:t>06_compile&amp;link/05.html</a:t>
            </a:r>
          </a:p>
          <a:p>
            <a:r>
              <a:rPr lang="en-US" altLang="en-US"/>
              <a:t>06_compile&amp;link/06.html</a:t>
            </a:r>
          </a:p>
          <a:p>
            <a:r>
              <a:rPr lang="en-US" altLang="en-US"/>
              <a:t>06_compile&amp;link/07.html</a:t>
            </a:r>
          </a:p>
          <a:p>
            <a:r>
              <a:rPr lang="en-US" altLang="en-US"/>
              <a:t>06_compile&amp;link/08.html</a:t>
            </a:r>
          </a:p>
          <a:p>
            <a:r>
              <a:rPr lang="en-US" altLang="en-US"/>
              <a:t>06_compile&amp;link/09.html</a:t>
            </a:r>
          </a:p>
        </p:txBody>
      </p:sp>
    </p:spTree>
    <p:extLst>
      <p:ext uri="{BB962C8B-B14F-4D97-AF65-F5344CB8AC3E}">
        <p14:creationId xmlns:p14="http://schemas.microsoft.com/office/powerpoint/2010/main" val="3992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Routing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Does three things in general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Goes to location (hashed url).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Gets new content (view/html).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Injects into current page (HTML/DOM).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Mainly used in SPA’s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Various parts of views – Logical division of app.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Loading the views independently/individually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Routing : Available at server/client. </a:t>
            </a:r>
          </a:p>
        </p:txBody>
      </p:sp>
      <p:pic>
        <p:nvPicPr>
          <p:cNvPr id="727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9" y="1537544"/>
            <a:ext cx="3148013" cy="286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7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Routing in Angular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484585" y="1384698"/>
            <a:ext cx="4270772" cy="30170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Client side Routing.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Several ways to achive – ngRoute, UIRouter etc…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Steps for (ngRoute).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Include ngRoute module – angular-route.js.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Use ngRoute as module dependency.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Use $routeProvider to configure the roots</a:t>
            </a:r>
            <a:r>
              <a:rPr lang="en-US" altLang="en-US"/>
              <a:t>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en-US" sz="1350"/>
              <a:t>Routing urls (Location).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en-US" sz="1350"/>
              <a:t>Content (View).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en-US" sz="1350"/>
              <a:t>Controllers to be associated with the view.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Declare “ng-view” to hold (inject) content (view).</a:t>
            </a:r>
          </a:p>
          <a:p>
            <a:endParaRPr lang="en-US" altLang="en-US"/>
          </a:p>
        </p:txBody>
      </p:sp>
      <p:pic>
        <p:nvPicPr>
          <p:cNvPr id="737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53" y="1286807"/>
            <a:ext cx="4050506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890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13_routing/01.html</a:t>
            </a:r>
          </a:p>
          <a:p>
            <a:r>
              <a:rPr lang="en-US" altLang="en-US"/>
              <a:t>13_routing/02.html</a:t>
            </a:r>
          </a:p>
          <a:p>
            <a:r>
              <a:rPr lang="en-US" altLang="en-US"/>
              <a:t>13_routing/03.html</a:t>
            </a:r>
          </a:p>
          <a:p>
            <a:r>
              <a:rPr lang="en-US" altLang="en-US"/>
              <a:t>13_routing/04.html</a:t>
            </a:r>
          </a:p>
          <a:p>
            <a:r>
              <a:rPr lang="en-US" altLang="en-US"/>
              <a:t>13_routing/ngparam01.html</a:t>
            </a:r>
          </a:p>
          <a:p>
            <a:r>
              <a:rPr lang="en-US" altLang="en-US"/>
              <a:t>13_routing/ngparam02.html</a:t>
            </a:r>
          </a:p>
          <a:p>
            <a:r>
              <a:rPr lang="en-US" altLang="en-US"/>
              <a:t>13_routing/ngparam03.html</a:t>
            </a:r>
          </a:p>
          <a:p>
            <a:r>
              <a:rPr lang="en-US" altLang="en-US"/>
              <a:t>13_routing/ngparam03.html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32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Services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4624388" cy="301704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Services is a special unit of code which can be used across different controllers.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Services can be Utilities or Business Logic Units.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Service is a singleton.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Instantiated only once.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Same instance is maintained throughout the lifetime of the application.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Unlike services, Controllers are created as they are needed and destroyed if they are not in 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/>
              <a:t>Services are loaded and Instantiated lazily.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500"/>
              <a:t>Only when controller (referring the respective service) is instantiated 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57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77" y="1089577"/>
            <a:ext cx="2100263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1" y="2724254"/>
            <a:ext cx="2093119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4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Service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US" dirty="0"/>
              <a:t>Built In Services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sz="1500" dirty="0"/>
              <a:t>Part of angular framework.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sz="1500" dirty="0"/>
              <a:t>Ex: $http, $log, $location.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dirty="0"/>
              <a:t>Custom services.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sz="1500" dirty="0"/>
              <a:t>Developed by us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sz="1500" dirty="0"/>
              <a:t>Could be extensions to built in services.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sz="1500" dirty="0"/>
              <a:t>Could be business services.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56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Business Services</a:t>
            </a:r>
          </a:p>
        </p:txBody>
      </p:sp>
      <p:pic>
        <p:nvPicPr>
          <p:cNvPr id="7782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" t="16785" r="4465" b="1187"/>
          <a:stretch>
            <a:fillRect/>
          </a:stretch>
        </p:blipFill>
        <p:spPr>
          <a:xfrm>
            <a:off x="1401729" y="1202325"/>
            <a:ext cx="6341269" cy="2982516"/>
          </a:xfrm>
        </p:spPr>
      </p:pic>
    </p:spTree>
    <p:extLst>
      <p:ext uri="{BB962C8B-B14F-4D97-AF65-F5344CB8AC3E}">
        <p14:creationId xmlns:p14="http://schemas.microsoft.com/office/powerpoint/2010/main" val="299075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Steps to create Angular 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722" y="1384698"/>
            <a:ext cx="4476750" cy="3017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1800" dirty="0"/>
              <a:t>Download or Refer the angular-version.js on   	web page.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1800" dirty="0"/>
              <a:t>Define an angular Module using 	“</a:t>
            </a:r>
            <a:r>
              <a:rPr lang="en-US" sz="1800" dirty="0" err="1"/>
              <a:t>angular.module</a:t>
            </a:r>
            <a:r>
              <a:rPr lang="en-US" sz="1800" dirty="0"/>
              <a:t>”.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1800" dirty="0"/>
              <a:t>Define an HTML element with “ng-app” and 	attach to the module.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1800" dirty="0"/>
              <a:t>Use an angular expression to test angular </a:t>
            </a:r>
            <a:r>
              <a:rPr lang="en-US" sz="1800" dirty="0" err="1"/>
              <a:t>js</a:t>
            </a:r>
            <a:r>
              <a:rPr lang="en-US" sz="1800" dirty="0"/>
              <a:t>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434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16" y="1521619"/>
            <a:ext cx="2693194" cy="24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36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Services - Factory</a:t>
            </a:r>
          </a:p>
        </p:txBody>
      </p:sp>
      <p:pic>
        <p:nvPicPr>
          <p:cNvPr id="7885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0563" y="878503"/>
            <a:ext cx="4760119" cy="3267075"/>
          </a:xfrm>
        </p:spPr>
      </p:pic>
    </p:spTree>
    <p:extLst>
      <p:ext uri="{BB962C8B-B14F-4D97-AF65-F5344CB8AC3E}">
        <p14:creationId xmlns:p14="http://schemas.microsoft.com/office/powerpoint/2010/main" val="1734587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Services - Service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98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56" y="498665"/>
            <a:ext cx="5455444" cy="295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051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Services - Provider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09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74" y="529932"/>
            <a:ext cx="6150769" cy="329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083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 an simple Application which includes all the features of angular js</a:t>
            </a:r>
          </a:p>
        </p:txBody>
      </p:sp>
    </p:spTree>
    <p:extLst>
      <p:ext uri="{BB962C8B-B14F-4D97-AF65-F5344CB8AC3E}">
        <p14:creationId xmlns:p14="http://schemas.microsoft.com/office/powerpoint/2010/main" val="3656436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612902"/>
              </p:ext>
            </p:extLst>
          </p:nvPr>
        </p:nvGraphicFramePr>
        <p:xfrm>
          <a:off x="782965" y="1378640"/>
          <a:ext cx="7543800" cy="251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105366008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62692728"/>
                    </a:ext>
                  </a:extLst>
                </a:gridCol>
              </a:tblGrid>
              <a:tr h="278210"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3571430634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Views 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Transclusion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1074942727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Router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Transclusion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</a:t>
                      </a: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1318084409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Router </a:t>
                      </a:r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Params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Isolated Scope</a:t>
                      </a: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2003543810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Router Resolve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Watchers</a:t>
                      </a:r>
                      <a:endParaRPr lang="en-US" sz="1400" dirty="0"/>
                    </a:p>
                  </a:txBody>
                  <a:tcPr marL="68580" marR="68580" marT="34300" marB="34300"/>
                </a:tc>
                <a:extLst>
                  <a:ext uri="{0D108BD9-81ED-4DB2-BD59-A6C34878D82A}">
                    <a16:rowId xmlns:a16="http://schemas.microsoft.com/office/drawing/2014/main" val="3032337747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$state service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$apply v/s $digest</a:t>
                      </a: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3500404687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Nested State &amp; Views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v/s $parse v/ $interpolate</a:t>
                      </a: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3011751161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$broadcast, $emit, $on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Inherited / child Scope </a:t>
                      </a:r>
                    </a:p>
                  </a:txBody>
                  <a:tcPr marL="68573" marR="68573" marT="34292" marB="34292"/>
                </a:tc>
                <a:extLst>
                  <a:ext uri="{0D108BD9-81ED-4DB2-BD59-A6C34878D82A}">
                    <a16:rowId xmlns:a16="http://schemas.microsoft.com/office/drawing/2014/main" val="1661296705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Clone linking function</a:t>
                      </a:r>
                    </a:p>
                  </a:txBody>
                  <a:tcPr marL="68573" marR="68573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$route service</a:t>
                      </a:r>
                    </a:p>
                  </a:txBody>
                  <a:tcPr marL="68580" marR="68580" marT="34300" marB="34300"/>
                </a:tc>
                <a:extLst>
                  <a:ext uri="{0D108BD9-81ED-4DB2-BD59-A6C34878D82A}">
                    <a16:rowId xmlns:a16="http://schemas.microsoft.com/office/drawing/2014/main" val="1466894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386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Demo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01_introduction/01.html</a:t>
            </a:r>
          </a:p>
        </p:txBody>
      </p:sp>
    </p:spTree>
    <p:extLst>
      <p:ext uri="{BB962C8B-B14F-4D97-AF65-F5344CB8AC3E}">
        <p14:creationId xmlns:p14="http://schemas.microsoft.com/office/powerpoint/2010/main" val="37079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Angular Process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822722" y="1441848"/>
            <a:ext cx="7543800" cy="3017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Angular.js is included and executed.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Angular module gets created (if added ).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Finds Template – HTML with angular markup.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“ng” attributes (directives).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Evaluating expressions.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Data  binding markup.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Process template.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Compiles the template for errors.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Loads the template (instance) to memory.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en-US" altLang="en-US" sz="1200" dirty="0"/>
              <a:t>Transform the template with data (evaluation expression / data  binding).</a:t>
            </a:r>
          </a:p>
          <a:p>
            <a:pPr marL="83344" lvl="3" indent="-83344">
              <a:buFont typeface="Wingdings" panose="05000000000000000000" pitchFamily="2" charset="2"/>
              <a:buChar char="v"/>
              <a:defRPr/>
            </a:pPr>
            <a:r>
              <a:rPr lang="en-US" altLang="en-US" sz="1800" dirty="0"/>
              <a:t>Render to DOM tree (view).</a:t>
            </a:r>
          </a:p>
          <a:p>
            <a:pPr marL="425053" lvl="3" indent="0">
              <a:buNone/>
              <a:defRPr/>
            </a:pPr>
            <a:endParaRPr lang="en-US" altLang="en-US" sz="1200" dirty="0"/>
          </a:p>
        </p:txBody>
      </p:sp>
      <p:grpSp>
        <p:nvGrpSpPr>
          <p:cNvPr id="16388" name="Group 12"/>
          <p:cNvGrpSpPr>
            <a:grpSpLocks/>
          </p:cNvGrpSpPr>
          <p:nvPr/>
        </p:nvGrpSpPr>
        <p:grpSpPr bwMode="auto">
          <a:xfrm>
            <a:off x="6082904" y="1459707"/>
            <a:ext cx="2693194" cy="2797969"/>
            <a:chOff x="8110537" y="1945698"/>
            <a:chExt cx="3590925" cy="3731202"/>
          </a:xfrm>
        </p:grpSpPr>
        <p:pic>
          <p:nvPicPr>
            <p:cNvPr id="16389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537" y="1945698"/>
              <a:ext cx="3590925" cy="2409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0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8211" y="5143500"/>
              <a:ext cx="2695575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>
              <a:cxnSpLocks/>
              <a:stCxn id="16389" idx="2"/>
              <a:endCxn id="16390" idx="0"/>
            </p:cNvCxnSpPr>
            <p:nvPr/>
          </p:nvCxnSpPr>
          <p:spPr>
            <a:xfrm flipH="1">
              <a:off x="9905999" y="4355896"/>
              <a:ext cx="0" cy="787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392" name="TextBox 11"/>
            <p:cNvSpPr txBox="1">
              <a:spLocks noChangeArrowheads="1"/>
            </p:cNvSpPr>
            <p:nvPr/>
          </p:nvSpPr>
          <p:spPr bwMode="auto">
            <a:xfrm>
              <a:off x="9905996" y="4624816"/>
              <a:ext cx="924013" cy="400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350"/>
                <a:t>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815804"/>
      </p:ext>
    </p:extLst>
  </p:cSld>
  <p:clrMapOvr>
    <a:masterClrMapping/>
  </p:clrMapOvr>
</p:sld>
</file>

<file path=ppt/theme/theme1.xml><?xml version="1.0" encoding="utf-8"?>
<a:theme xmlns:a="http://schemas.openxmlformats.org/drawingml/2006/main" name="EVRY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clean.potx" id="{C8FD440A-AC4C-4D6B-AA70-2B9BD873B574}" vid="{28832D68-64E4-480A-92C7-D5FEF45FE30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A7732FF85F9C4893CAB22F0A5B0656" ma:contentTypeVersion="0" ma:contentTypeDescription="Create a new document." ma:contentTypeScope="" ma:versionID="9e47f6506b4ba32a43fe68672befe3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158287-ADD3-40FA-9E89-3843D50DC3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CB5F6D-BFC4-4ADD-8AD9-2F18E1D746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17C183-BBB7-4A37-897B-AF127A0853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EVRY_ PPT_Template_Widesceen</Template>
  <TotalTime>17</TotalTime>
  <Words>1813</Words>
  <Application>Microsoft Office PowerPoint</Application>
  <PresentationFormat>On-screen Show (16:9)</PresentationFormat>
  <Paragraphs>484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Courier New</vt:lpstr>
      <vt:lpstr>Times New Roman</vt:lpstr>
      <vt:lpstr>Wingdings</vt:lpstr>
      <vt:lpstr>EVRY</vt:lpstr>
      <vt:lpstr>Angular JS</vt:lpstr>
      <vt:lpstr>Agenda</vt:lpstr>
      <vt:lpstr>PowerPoint Presentation</vt:lpstr>
      <vt:lpstr>Prerequisites</vt:lpstr>
      <vt:lpstr>AngularJS</vt:lpstr>
      <vt:lpstr>AngularJS Overview / features</vt:lpstr>
      <vt:lpstr>Steps to create Angular  web page</vt:lpstr>
      <vt:lpstr>Demo</vt:lpstr>
      <vt:lpstr>Angular Process</vt:lpstr>
      <vt:lpstr>Angular Controllers</vt:lpstr>
      <vt:lpstr>Complete Picture</vt:lpstr>
      <vt:lpstr>Demo</vt:lpstr>
      <vt:lpstr>Angular Scope</vt:lpstr>
      <vt:lpstr>Angular Scope</vt:lpstr>
      <vt:lpstr>Angular Scope Relation with Controller</vt:lpstr>
      <vt:lpstr>Demo</vt:lpstr>
      <vt:lpstr>Scope different syntaxes</vt:lpstr>
      <vt:lpstr>Demo</vt:lpstr>
      <vt:lpstr>Scope Inheritance</vt:lpstr>
      <vt:lpstr>Scope Inheritance</vt:lpstr>
      <vt:lpstr>Demo</vt:lpstr>
      <vt:lpstr>Root Scope</vt:lpstr>
      <vt:lpstr>Modifying Root Scope</vt:lpstr>
      <vt:lpstr>Demo</vt:lpstr>
      <vt:lpstr>Data Binding</vt:lpstr>
      <vt:lpstr>One Time Data Binding</vt:lpstr>
      <vt:lpstr>One Way Data Binding</vt:lpstr>
      <vt:lpstr>Two Way Data Binding</vt:lpstr>
      <vt:lpstr>MVC</vt:lpstr>
      <vt:lpstr>Demo</vt:lpstr>
      <vt:lpstr> AngularJS Directives      </vt:lpstr>
      <vt:lpstr>ng-if</vt:lpstr>
      <vt:lpstr>ng-show and ng-hide</vt:lpstr>
      <vt:lpstr>ng-repeat</vt:lpstr>
      <vt:lpstr>Demo</vt:lpstr>
      <vt:lpstr>Custom directives</vt:lpstr>
      <vt:lpstr>Demo</vt:lpstr>
      <vt:lpstr>Angular Js Filters</vt:lpstr>
      <vt:lpstr>Angular Js Filters</vt:lpstr>
      <vt:lpstr>Demo</vt:lpstr>
      <vt:lpstr>Angular Js Events</vt:lpstr>
      <vt:lpstr>Demo</vt:lpstr>
      <vt:lpstr>Angular Js Validation</vt:lpstr>
      <vt:lpstr>Demo</vt:lpstr>
      <vt:lpstr>Angular Js Select</vt:lpstr>
      <vt:lpstr>Demo</vt:lpstr>
      <vt:lpstr>watchers</vt:lpstr>
      <vt:lpstr>Watch and Listener</vt:lpstr>
      <vt:lpstr>Types of Watches</vt:lpstr>
      <vt:lpstr>$watchGroup &amp; $watchCollection </vt:lpstr>
      <vt:lpstr>Demo</vt:lpstr>
      <vt:lpstr>Watch List</vt:lpstr>
      <vt:lpstr>Digest Process</vt:lpstr>
      <vt:lpstr>Digest Cycle</vt:lpstr>
      <vt:lpstr>PowerPoint Presentation</vt:lpstr>
      <vt:lpstr>Digest Cycle Scope level</vt:lpstr>
      <vt:lpstr>Complete Picture</vt:lpstr>
      <vt:lpstr>Demo</vt:lpstr>
      <vt:lpstr>Compile</vt:lpstr>
      <vt:lpstr>Link</vt:lpstr>
      <vt:lpstr>Compile &amp; Link : The Process</vt:lpstr>
      <vt:lpstr>Compile &amp; Link: Nested Directive</vt:lpstr>
      <vt:lpstr>Demo</vt:lpstr>
      <vt:lpstr>What is Routing</vt:lpstr>
      <vt:lpstr>Routing in Angular Js</vt:lpstr>
      <vt:lpstr>Demo</vt:lpstr>
      <vt:lpstr>Angular Services</vt:lpstr>
      <vt:lpstr>Service Types</vt:lpstr>
      <vt:lpstr>Business Services</vt:lpstr>
      <vt:lpstr>Custom Services - Factory</vt:lpstr>
      <vt:lpstr>Custom Services - Service</vt:lpstr>
      <vt:lpstr>Custom Services - Provider</vt:lpstr>
      <vt:lpstr>Demo</vt:lpstr>
      <vt:lpstr>PowerPoint Presentation</vt:lpstr>
      <vt:lpstr>PowerPoint Presentation</vt:lpstr>
    </vt:vector>
  </TitlesOfParts>
  <Company>EVRY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</dc:title>
  <dc:creator>Ninganna Chandranna</dc:creator>
  <dc:description/>
  <cp:lastModifiedBy>Ninganna Chandranna</cp:lastModifiedBy>
  <cp:revision>2</cp:revision>
  <dcterms:created xsi:type="dcterms:W3CDTF">2017-06-01T11:19:27Z</dcterms:created>
  <dcterms:modified xsi:type="dcterms:W3CDTF">2017-06-01T11:36:44Z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0x01010084A7732FF85F9C4893CAB22F0A5B0656</vt:lpwstr>
  </property>
</Properties>
</file>